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9"/>
  </p:notesMasterIdLst>
  <p:sldIdLst>
    <p:sldId id="267" r:id="rId2"/>
    <p:sldId id="263" r:id="rId3"/>
    <p:sldId id="268" r:id="rId4"/>
    <p:sldId id="257" r:id="rId5"/>
    <p:sldId id="269" r:id="rId6"/>
    <p:sldId id="259" r:id="rId7"/>
    <p:sldId id="260" r:id="rId8"/>
  </p:sldIdLst>
  <p:sldSz cx="12192000" cy="6858000"/>
  <p:notesSz cx="6858000" cy="9144000"/>
  <p:embeddedFontLst>
    <p:embeddedFont>
      <p:font typeface="Roboto Light" panose="02000000000000000000" pitchFamily="2" charset="0"/>
      <p:regular r:id="rId10"/>
      <p:italic r:id="rId11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0" autoAdjust="0"/>
    <p:restoredTop sz="94718"/>
  </p:normalViewPr>
  <p:slideViewPr>
    <p:cSldViewPr snapToGrid="0" snapToObjects="1">
      <p:cViewPr varScale="1">
        <p:scale>
          <a:sx n="98" d="100"/>
          <a:sy n="98" d="100"/>
        </p:scale>
        <p:origin x="640" y="4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7A0E1-898A-DC48-9BEB-90C824F26050}" type="datetimeFigureOut">
              <a:rPr lang="nl-NL" smtClean="0"/>
              <a:t>16-02-2026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029D7-C334-4840-BB91-4FCC74A138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05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029D7-C334-4840-BB91-4FCC74A1385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57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D97CF-63B4-0BB3-CB3B-A5AE7B588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75A746-7C16-6C19-3FC1-D781EF90F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1288FDB-DA20-70A6-5191-D13A97137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2B0313-4FBE-E666-1F0F-76829481D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029D7-C334-4840-BB91-4FCC74A1385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53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029D7-C334-4840-BB91-4FCC74A1385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05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029D7-C334-4840-BB91-4FCC74A1385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64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Afbeelding 147">
            <a:extLst>
              <a:ext uri="{FF2B5EF4-FFF2-40B4-BE49-F238E27FC236}">
                <a16:creationId xmlns:a16="http://schemas.microsoft.com/office/drawing/2014/main" id="{0E8AD891-FE9C-A747-A109-1852FE490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949" y="-3573"/>
            <a:ext cx="5753100" cy="6299200"/>
          </a:xfrm>
          <a:prstGeom prst="rect">
            <a:avLst/>
          </a:prstGeom>
        </p:spPr>
      </p:pic>
      <p:grpSp>
        <p:nvGrpSpPr>
          <p:cNvPr id="28" name="Groep 27">
            <a:extLst>
              <a:ext uri="{FF2B5EF4-FFF2-40B4-BE49-F238E27FC236}">
                <a16:creationId xmlns:a16="http://schemas.microsoft.com/office/drawing/2014/main" id="{447FFB95-BD92-1848-822F-F8F4991F11EF}"/>
              </a:ext>
            </a:extLst>
          </p:cNvPr>
          <p:cNvGrpSpPr/>
          <p:nvPr userDrawn="1"/>
        </p:nvGrpSpPr>
        <p:grpSpPr>
          <a:xfrm>
            <a:off x="1459858" y="2016112"/>
            <a:ext cx="10732142" cy="2743422"/>
            <a:chOff x="1459858" y="2016112"/>
            <a:chExt cx="10732142" cy="2743422"/>
          </a:xfr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10800000" scaled="1"/>
          </a:gradFill>
        </p:grpSpPr>
        <p:sp>
          <p:nvSpPr>
            <p:cNvPr id="26" name="Uitstel 25">
              <a:extLst>
                <a:ext uri="{FF2B5EF4-FFF2-40B4-BE49-F238E27FC236}">
                  <a16:creationId xmlns:a16="http://schemas.microsoft.com/office/drawing/2014/main" id="{4658D175-4A6E-BB4C-A773-517E9F5FA435}"/>
                </a:ext>
              </a:extLst>
            </p:cNvPr>
            <p:cNvSpPr/>
            <p:nvPr userDrawn="1"/>
          </p:nvSpPr>
          <p:spPr>
            <a:xfrm rot="10800000">
              <a:off x="1459858" y="2016112"/>
              <a:ext cx="2843911" cy="2743422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AD6B772-B5F8-024A-9A72-EFF05993E8B7}"/>
                </a:ext>
              </a:extLst>
            </p:cNvPr>
            <p:cNvSpPr/>
            <p:nvPr userDrawn="1"/>
          </p:nvSpPr>
          <p:spPr>
            <a:xfrm>
              <a:off x="4007005" y="2016112"/>
              <a:ext cx="8184995" cy="27434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31220" y="1826100"/>
            <a:ext cx="9720000" cy="1945239"/>
          </a:xfr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4500" b="0" i="0">
                <a:solidFill>
                  <a:schemeClr val="bg1"/>
                </a:solidFill>
                <a:latin typeface="Calibri" panose="020F0502020204030204" pitchFamily="34" charset="0"/>
                <a:ea typeface="Roboto Light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D391575E-D151-4746-B961-EAF861683DB4}"/>
              </a:ext>
            </a:extLst>
          </p:cNvPr>
          <p:cNvSpPr/>
          <p:nvPr userDrawn="1"/>
        </p:nvSpPr>
        <p:spPr>
          <a:xfrm>
            <a:off x="-2" y="6452577"/>
            <a:ext cx="12192000" cy="405423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9" name="Graphic 10">
            <a:extLst>
              <a:ext uri="{FF2B5EF4-FFF2-40B4-BE49-F238E27FC236}">
                <a16:creationId xmlns:a16="http://schemas.microsoft.com/office/drawing/2014/main" id="{8FF60D38-E71B-AB4C-9291-FB82427B9945}"/>
              </a:ext>
            </a:extLst>
          </p:cNvPr>
          <p:cNvGrpSpPr/>
          <p:nvPr/>
        </p:nvGrpSpPr>
        <p:grpSpPr>
          <a:xfrm>
            <a:off x="534779" y="424223"/>
            <a:ext cx="3855911" cy="967234"/>
            <a:chOff x="534779" y="424223"/>
            <a:chExt cx="3855911" cy="967234"/>
          </a:xfrm>
        </p:grpSpPr>
        <p:sp>
          <p:nvSpPr>
            <p:cNvPr id="150" name="Vrije vorm 149">
              <a:extLst>
                <a:ext uri="{FF2B5EF4-FFF2-40B4-BE49-F238E27FC236}">
                  <a16:creationId xmlns:a16="http://schemas.microsoft.com/office/drawing/2014/main" id="{9F58E116-06B0-4B48-AE88-F92C1F4DC48D}"/>
                </a:ext>
              </a:extLst>
            </p:cNvPr>
            <p:cNvSpPr/>
            <p:nvPr/>
          </p:nvSpPr>
          <p:spPr>
            <a:xfrm>
              <a:off x="758133" y="1031011"/>
              <a:ext cx="362237" cy="132901"/>
            </a:xfrm>
            <a:custGeom>
              <a:avLst/>
              <a:gdLst>
                <a:gd name="connsiteX0" fmla="*/ 295650 w 362237"/>
                <a:gd name="connsiteY0" fmla="*/ 132901 h 132901"/>
                <a:gd name="connsiteX1" fmla="*/ 66588 w 362237"/>
                <a:gd name="connsiteY1" fmla="*/ 132901 h 132901"/>
                <a:gd name="connsiteX2" fmla="*/ 0 w 362237"/>
                <a:gd name="connsiteY2" fmla="*/ 66451 h 132901"/>
                <a:gd name="connsiteX3" fmla="*/ 0 w 362237"/>
                <a:gd name="connsiteY3" fmla="*/ 66451 h 132901"/>
                <a:gd name="connsiteX4" fmla="*/ 66588 w 362237"/>
                <a:gd name="connsiteY4" fmla="*/ 0 h 132901"/>
                <a:gd name="connsiteX5" fmla="*/ 295650 w 362237"/>
                <a:gd name="connsiteY5" fmla="*/ 0 h 132901"/>
                <a:gd name="connsiteX6" fmla="*/ 362238 w 362237"/>
                <a:gd name="connsiteY6" fmla="*/ 66451 h 132901"/>
                <a:gd name="connsiteX7" fmla="*/ 362238 w 362237"/>
                <a:gd name="connsiteY7" fmla="*/ 66451 h 132901"/>
                <a:gd name="connsiteX8" fmla="*/ 295650 w 362237"/>
                <a:gd name="connsiteY8" fmla="*/ 132901 h 1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237" h="132901">
                  <a:moveTo>
                    <a:pt x="295650" y="132901"/>
                  </a:moveTo>
                  <a:lnTo>
                    <a:pt x="66588" y="132901"/>
                  </a:lnTo>
                  <a:cubicBezTo>
                    <a:pt x="29965" y="132901"/>
                    <a:pt x="0" y="102998"/>
                    <a:pt x="0" y="66451"/>
                  </a:cubicBezTo>
                  <a:lnTo>
                    <a:pt x="0" y="66451"/>
                  </a:lnTo>
                  <a:cubicBezTo>
                    <a:pt x="0" y="29903"/>
                    <a:pt x="29965" y="0"/>
                    <a:pt x="66588" y="0"/>
                  </a:cubicBezTo>
                  <a:lnTo>
                    <a:pt x="295650" y="0"/>
                  </a:lnTo>
                  <a:cubicBezTo>
                    <a:pt x="332273" y="0"/>
                    <a:pt x="362238" y="29903"/>
                    <a:pt x="362238" y="66451"/>
                  </a:cubicBezTo>
                  <a:lnTo>
                    <a:pt x="362238" y="66451"/>
                  </a:lnTo>
                  <a:cubicBezTo>
                    <a:pt x="362238" y="103093"/>
                    <a:pt x="332273" y="132901"/>
                    <a:pt x="295650" y="132901"/>
                  </a:cubicBezTo>
                  <a:close/>
                </a:path>
              </a:pathLst>
            </a:custGeom>
            <a:solidFill>
              <a:srgbClr val="82BE23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1" name="Vrije vorm 150">
              <a:extLst>
                <a:ext uri="{FF2B5EF4-FFF2-40B4-BE49-F238E27FC236}">
                  <a16:creationId xmlns:a16="http://schemas.microsoft.com/office/drawing/2014/main" id="{B8C32A1D-5929-6C4C-AF8E-188EEBD9AF1B}"/>
                </a:ext>
              </a:extLst>
            </p:cNvPr>
            <p:cNvSpPr/>
            <p:nvPr/>
          </p:nvSpPr>
          <p:spPr>
            <a:xfrm>
              <a:off x="1053783" y="1372472"/>
              <a:ext cx="116433" cy="18985"/>
            </a:xfrm>
            <a:custGeom>
              <a:avLst/>
              <a:gdLst>
                <a:gd name="connsiteX0" fmla="*/ 107016 w 116433"/>
                <a:gd name="connsiteY0" fmla="*/ 18986 h 18985"/>
                <a:gd name="connsiteX1" fmla="*/ 9513 w 116433"/>
                <a:gd name="connsiteY1" fmla="*/ 18986 h 18985"/>
                <a:gd name="connsiteX2" fmla="*/ 0 w 116433"/>
                <a:gd name="connsiteY2" fmla="*/ 9493 h 18985"/>
                <a:gd name="connsiteX3" fmla="*/ 9513 w 116433"/>
                <a:gd name="connsiteY3" fmla="*/ 0 h 18985"/>
                <a:gd name="connsiteX4" fmla="*/ 106921 w 116433"/>
                <a:gd name="connsiteY4" fmla="*/ 0 h 18985"/>
                <a:gd name="connsiteX5" fmla="*/ 116434 w 116433"/>
                <a:gd name="connsiteY5" fmla="*/ 9493 h 18985"/>
                <a:gd name="connsiteX6" fmla="*/ 107016 w 116433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33" h="18985">
                  <a:moveTo>
                    <a:pt x="10701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06921" y="0"/>
                  </a:lnTo>
                  <a:cubicBezTo>
                    <a:pt x="112153" y="0"/>
                    <a:pt x="116434" y="4272"/>
                    <a:pt x="116434" y="9493"/>
                  </a:cubicBezTo>
                  <a:cubicBezTo>
                    <a:pt x="116434" y="14714"/>
                    <a:pt x="112248" y="18986"/>
                    <a:pt x="10701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2" name="Vrije vorm 151">
              <a:extLst>
                <a:ext uri="{FF2B5EF4-FFF2-40B4-BE49-F238E27FC236}">
                  <a16:creationId xmlns:a16="http://schemas.microsoft.com/office/drawing/2014/main" id="{1E77A364-0DCB-B64E-9DAC-F6064FF54AB2}"/>
                </a:ext>
              </a:extLst>
            </p:cNvPr>
            <p:cNvSpPr/>
            <p:nvPr/>
          </p:nvSpPr>
          <p:spPr>
            <a:xfrm>
              <a:off x="1053783" y="1334500"/>
              <a:ext cx="116433" cy="18985"/>
            </a:xfrm>
            <a:custGeom>
              <a:avLst/>
              <a:gdLst>
                <a:gd name="connsiteX0" fmla="*/ 107016 w 116433"/>
                <a:gd name="connsiteY0" fmla="*/ 18986 h 18985"/>
                <a:gd name="connsiteX1" fmla="*/ 9513 w 116433"/>
                <a:gd name="connsiteY1" fmla="*/ 18986 h 18985"/>
                <a:gd name="connsiteX2" fmla="*/ 0 w 116433"/>
                <a:gd name="connsiteY2" fmla="*/ 9493 h 18985"/>
                <a:gd name="connsiteX3" fmla="*/ 9513 w 116433"/>
                <a:gd name="connsiteY3" fmla="*/ 0 h 18985"/>
                <a:gd name="connsiteX4" fmla="*/ 106921 w 116433"/>
                <a:gd name="connsiteY4" fmla="*/ 0 h 18985"/>
                <a:gd name="connsiteX5" fmla="*/ 116434 w 116433"/>
                <a:gd name="connsiteY5" fmla="*/ 9493 h 18985"/>
                <a:gd name="connsiteX6" fmla="*/ 107016 w 116433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33" h="18985">
                  <a:moveTo>
                    <a:pt x="10701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06921" y="0"/>
                  </a:lnTo>
                  <a:cubicBezTo>
                    <a:pt x="112153" y="0"/>
                    <a:pt x="116434" y="4272"/>
                    <a:pt x="116434" y="9493"/>
                  </a:cubicBezTo>
                  <a:cubicBezTo>
                    <a:pt x="116434" y="14714"/>
                    <a:pt x="112248" y="18986"/>
                    <a:pt x="10701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3" name="Vrije vorm 152">
              <a:extLst>
                <a:ext uri="{FF2B5EF4-FFF2-40B4-BE49-F238E27FC236}">
                  <a16:creationId xmlns:a16="http://schemas.microsoft.com/office/drawing/2014/main" id="{4B372E7F-E6BF-3744-9AD2-49A4081810AD}"/>
                </a:ext>
              </a:extLst>
            </p:cNvPr>
            <p:cNvSpPr/>
            <p:nvPr/>
          </p:nvSpPr>
          <p:spPr>
            <a:xfrm>
              <a:off x="1069194" y="1296623"/>
              <a:ext cx="68204" cy="18985"/>
            </a:xfrm>
            <a:custGeom>
              <a:avLst/>
              <a:gdLst>
                <a:gd name="connsiteX0" fmla="*/ 58692 w 68204"/>
                <a:gd name="connsiteY0" fmla="*/ 18986 h 18985"/>
                <a:gd name="connsiteX1" fmla="*/ 9513 w 68204"/>
                <a:gd name="connsiteY1" fmla="*/ 18986 h 18985"/>
                <a:gd name="connsiteX2" fmla="*/ 0 w 68204"/>
                <a:gd name="connsiteY2" fmla="*/ 9493 h 18985"/>
                <a:gd name="connsiteX3" fmla="*/ 9513 w 68204"/>
                <a:gd name="connsiteY3" fmla="*/ 0 h 18985"/>
                <a:gd name="connsiteX4" fmla="*/ 58692 w 68204"/>
                <a:gd name="connsiteY4" fmla="*/ 0 h 18985"/>
                <a:gd name="connsiteX5" fmla="*/ 68205 w 68204"/>
                <a:gd name="connsiteY5" fmla="*/ 9493 h 18985"/>
                <a:gd name="connsiteX6" fmla="*/ 58692 w 6820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04" h="18985">
                  <a:moveTo>
                    <a:pt x="5869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8692" y="0"/>
                  </a:lnTo>
                  <a:cubicBezTo>
                    <a:pt x="63924" y="0"/>
                    <a:pt x="68205" y="4272"/>
                    <a:pt x="68205" y="9493"/>
                  </a:cubicBezTo>
                  <a:cubicBezTo>
                    <a:pt x="68205" y="14714"/>
                    <a:pt x="63924" y="18986"/>
                    <a:pt x="58692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4" name="Vrije vorm 153">
              <a:extLst>
                <a:ext uri="{FF2B5EF4-FFF2-40B4-BE49-F238E27FC236}">
                  <a16:creationId xmlns:a16="http://schemas.microsoft.com/office/drawing/2014/main" id="{F6BE000B-8D81-7445-BA52-5A99C18A1EBE}"/>
                </a:ext>
              </a:extLst>
            </p:cNvPr>
            <p:cNvSpPr/>
            <p:nvPr/>
          </p:nvSpPr>
          <p:spPr>
            <a:xfrm>
              <a:off x="1069194" y="1258651"/>
              <a:ext cx="68204" cy="18985"/>
            </a:xfrm>
            <a:custGeom>
              <a:avLst/>
              <a:gdLst>
                <a:gd name="connsiteX0" fmla="*/ 58692 w 68204"/>
                <a:gd name="connsiteY0" fmla="*/ 18986 h 18985"/>
                <a:gd name="connsiteX1" fmla="*/ 9513 w 68204"/>
                <a:gd name="connsiteY1" fmla="*/ 18986 h 18985"/>
                <a:gd name="connsiteX2" fmla="*/ 0 w 68204"/>
                <a:gd name="connsiteY2" fmla="*/ 9493 h 18985"/>
                <a:gd name="connsiteX3" fmla="*/ 9513 w 68204"/>
                <a:gd name="connsiteY3" fmla="*/ 0 h 18985"/>
                <a:gd name="connsiteX4" fmla="*/ 58692 w 68204"/>
                <a:gd name="connsiteY4" fmla="*/ 0 h 18985"/>
                <a:gd name="connsiteX5" fmla="*/ 68205 w 68204"/>
                <a:gd name="connsiteY5" fmla="*/ 9493 h 18985"/>
                <a:gd name="connsiteX6" fmla="*/ 58692 w 6820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04" h="18985">
                  <a:moveTo>
                    <a:pt x="5869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8692" y="0"/>
                  </a:lnTo>
                  <a:cubicBezTo>
                    <a:pt x="63924" y="0"/>
                    <a:pt x="68205" y="4272"/>
                    <a:pt x="68205" y="9493"/>
                  </a:cubicBezTo>
                  <a:cubicBezTo>
                    <a:pt x="68205" y="14714"/>
                    <a:pt x="63924" y="18986"/>
                    <a:pt x="58692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5" name="Vrije vorm 154">
              <a:extLst>
                <a:ext uri="{FF2B5EF4-FFF2-40B4-BE49-F238E27FC236}">
                  <a16:creationId xmlns:a16="http://schemas.microsoft.com/office/drawing/2014/main" id="{20315AAE-15F8-A34E-9002-BFB6926EA8C0}"/>
                </a:ext>
              </a:extLst>
            </p:cNvPr>
            <p:cNvSpPr/>
            <p:nvPr/>
          </p:nvSpPr>
          <p:spPr>
            <a:xfrm>
              <a:off x="1044556" y="1220775"/>
              <a:ext cx="144210" cy="18985"/>
            </a:xfrm>
            <a:custGeom>
              <a:avLst/>
              <a:gdLst>
                <a:gd name="connsiteX0" fmla="*/ 134698 w 144210"/>
                <a:gd name="connsiteY0" fmla="*/ 18986 h 18985"/>
                <a:gd name="connsiteX1" fmla="*/ 9513 w 144210"/>
                <a:gd name="connsiteY1" fmla="*/ 18986 h 18985"/>
                <a:gd name="connsiteX2" fmla="*/ 0 w 144210"/>
                <a:gd name="connsiteY2" fmla="*/ 9493 h 18985"/>
                <a:gd name="connsiteX3" fmla="*/ 9513 w 144210"/>
                <a:gd name="connsiteY3" fmla="*/ 0 h 18985"/>
                <a:gd name="connsiteX4" fmla="*/ 134698 w 144210"/>
                <a:gd name="connsiteY4" fmla="*/ 0 h 18985"/>
                <a:gd name="connsiteX5" fmla="*/ 144210 w 144210"/>
                <a:gd name="connsiteY5" fmla="*/ 9493 h 18985"/>
                <a:gd name="connsiteX6" fmla="*/ 134698 w 144210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10" h="18985">
                  <a:moveTo>
                    <a:pt x="134698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34698" y="0"/>
                  </a:lnTo>
                  <a:cubicBezTo>
                    <a:pt x="139930" y="0"/>
                    <a:pt x="144210" y="4272"/>
                    <a:pt x="144210" y="9493"/>
                  </a:cubicBezTo>
                  <a:cubicBezTo>
                    <a:pt x="144210" y="14714"/>
                    <a:pt x="139930" y="18986"/>
                    <a:pt x="134698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6" name="Graphic 10">
              <a:extLst>
                <a:ext uri="{FF2B5EF4-FFF2-40B4-BE49-F238E27FC236}">
                  <a16:creationId xmlns:a16="http://schemas.microsoft.com/office/drawing/2014/main" id="{8FF60D38-E71B-AB4C-9291-FB82427B9945}"/>
                </a:ext>
              </a:extLst>
            </p:cNvPr>
            <p:cNvGrpSpPr/>
            <p:nvPr/>
          </p:nvGrpSpPr>
          <p:grpSpPr>
            <a:xfrm>
              <a:off x="616016" y="1106954"/>
              <a:ext cx="612227" cy="18985"/>
              <a:chOff x="616016" y="1106954"/>
              <a:chExt cx="612227" cy="18985"/>
            </a:xfrm>
          </p:grpSpPr>
          <p:grpSp>
            <p:nvGrpSpPr>
              <p:cNvPr id="157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616016" y="1106954"/>
                <a:ext cx="612227" cy="18985"/>
                <a:chOff x="616016" y="1106954"/>
                <a:chExt cx="612227" cy="18985"/>
              </a:xfrm>
              <a:solidFill>
                <a:srgbClr val="009989"/>
              </a:solidFill>
            </p:grpSpPr>
            <p:sp>
              <p:nvSpPr>
                <p:cNvPr id="158" name="Vrije vorm 157">
                  <a:extLst>
                    <a:ext uri="{FF2B5EF4-FFF2-40B4-BE49-F238E27FC236}">
                      <a16:creationId xmlns:a16="http://schemas.microsoft.com/office/drawing/2014/main" id="{CD04366C-5CFA-024D-BC8C-D6FBDCC38FC1}"/>
                    </a:ext>
                  </a:extLst>
                </p:cNvPr>
                <p:cNvSpPr/>
                <p:nvPr/>
              </p:nvSpPr>
              <p:spPr>
                <a:xfrm>
                  <a:off x="616016" y="1106954"/>
                  <a:ext cx="124804" cy="18985"/>
                </a:xfrm>
                <a:custGeom>
                  <a:avLst/>
                  <a:gdLst>
                    <a:gd name="connsiteX0" fmla="*/ 115387 w 124804"/>
                    <a:gd name="connsiteY0" fmla="*/ 18986 h 18985"/>
                    <a:gd name="connsiteX1" fmla="*/ 9513 w 124804"/>
                    <a:gd name="connsiteY1" fmla="*/ 18986 h 18985"/>
                    <a:gd name="connsiteX2" fmla="*/ 0 w 124804"/>
                    <a:gd name="connsiteY2" fmla="*/ 9493 h 18985"/>
                    <a:gd name="connsiteX3" fmla="*/ 9513 w 124804"/>
                    <a:gd name="connsiteY3" fmla="*/ 0 h 18985"/>
                    <a:gd name="connsiteX4" fmla="*/ 115292 w 124804"/>
                    <a:gd name="connsiteY4" fmla="*/ 0 h 18985"/>
                    <a:gd name="connsiteX5" fmla="*/ 124805 w 124804"/>
                    <a:gd name="connsiteY5" fmla="*/ 9493 h 18985"/>
                    <a:gd name="connsiteX6" fmla="*/ 115387 w 124804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804" h="18985">
                      <a:moveTo>
                        <a:pt x="11538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5292" y="0"/>
                      </a:lnTo>
                      <a:cubicBezTo>
                        <a:pt x="120524" y="0"/>
                        <a:pt x="124805" y="4272"/>
                        <a:pt x="124805" y="9493"/>
                      </a:cubicBezTo>
                      <a:cubicBezTo>
                        <a:pt x="124805" y="14714"/>
                        <a:pt x="120619" y="18986"/>
                        <a:pt x="115387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59" name="Vrije vorm 158">
                  <a:extLst>
                    <a:ext uri="{FF2B5EF4-FFF2-40B4-BE49-F238E27FC236}">
                      <a16:creationId xmlns:a16="http://schemas.microsoft.com/office/drawing/2014/main" id="{2C3E0E69-2809-F949-BE0E-581DF4447B06}"/>
                    </a:ext>
                  </a:extLst>
                </p:cNvPr>
                <p:cNvSpPr/>
                <p:nvPr/>
              </p:nvSpPr>
              <p:spPr>
                <a:xfrm>
                  <a:off x="1135877" y="1106954"/>
                  <a:ext cx="92366" cy="18985"/>
                </a:xfrm>
                <a:custGeom>
                  <a:avLst/>
                  <a:gdLst>
                    <a:gd name="connsiteX0" fmla="*/ 82854 w 92366"/>
                    <a:gd name="connsiteY0" fmla="*/ 18986 h 18985"/>
                    <a:gd name="connsiteX1" fmla="*/ 9513 w 92366"/>
                    <a:gd name="connsiteY1" fmla="*/ 18986 h 18985"/>
                    <a:gd name="connsiteX2" fmla="*/ 0 w 92366"/>
                    <a:gd name="connsiteY2" fmla="*/ 9493 h 18985"/>
                    <a:gd name="connsiteX3" fmla="*/ 9513 w 92366"/>
                    <a:gd name="connsiteY3" fmla="*/ 0 h 18985"/>
                    <a:gd name="connsiteX4" fmla="*/ 82854 w 92366"/>
                    <a:gd name="connsiteY4" fmla="*/ 0 h 18985"/>
                    <a:gd name="connsiteX5" fmla="*/ 92367 w 92366"/>
                    <a:gd name="connsiteY5" fmla="*/ 9493 h 18985"/>
                    <a:gd name="connsiteX6" fmla="*/ 82854 w 9236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66" h="18985">
                      <a:moveTo>
                        <a:pt x="8285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854" y="0"/>
                      </a:lnTo>
                      <a:cubicBezTo>
                        <a:pt x="88086" y="0"/>
                        <a:pt x="92367" y="4272"/>
                        <a:pt x="92367" y="9493"/>
                      </a:cubicBezTo>
                      <a:cubicBezTo>
                        <a:pt x="92367" y="14714"/>
                        <a:pt x="88181" y="18986"/>
                        <a:pt x="8285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60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616016" y="1106954"/>
                <a:ext cx="612227" cy="18985"/>
                <a:chOff x="616016" y="1106954"/>
                <a:chExt cx="612227" cy="18985"/>
              </a:xfrm>
              <a:solidFill>
                <a:srgbClr val="009789"/>
              </a:solidFill>
            </p:grpSpPr>
            <p:sp>
              <p:nvSpPr>
                <p:cNvPr id="161" name="Vrije vorm 160">
                  <a:extLst>
                    <a:ext uri="{FF2B5EF4-FFF2-40B4-BE49-F238E27FC236}">
                      <a16:creationId xmlns:a16="http://schemas.microsoft.com/office/drawing/2014/main" id="{F9A42C6D-AC3B-5C4E-8A77-E28CABF5CE5C}"/>
                    </a:ext>
                  </a:extLst>
                </p:cNvPr>
                <p:cNvSpPr/>
                <p:nvPr/>
              </p:nvSpPr>
              <p:spPr>
                <a:xfrm>
                  <a:off x="616016" y="1106954"/>
                  <a:ext cx="124804" cy="18985"/>
                </a:xfrm>
                <a:custGeom>
                  <a:avLst/>
                  <a:gdLst>
                    <a:gd name="connsiteX0" fmla="*/ 115387 w 124804"/>
                    <a:gd name="connsiteY0" fmla="*/ 18986 h 18985"/>
                    <a:gd name="connsiteX1" fmla="*/ 9513 w 124804"/>
                    <a:gd name="connsiteY1" fmla="*/ 18986 h 18985"/>
                    <a:gd name="connsiteX2" fmla="*/ 0 w 124804"/>
                    <a:gd name="connsiteY2" fmla="*/ 9493 h 18985"/>
                    <a:gd name="connsiteX3" fmla="*/ 9513 w 124804"/>
                    <a:gd name="connsiteY3" fmla="*/ 0 h 18985"/>
                    <a:gd name="connsiteX4" fmla="*/ 115292 w 124804"/>
                    <a:gd name="connsiteY4" fmla="*/ 0 h 18985"/>
                    <a:gd name="connsiteX5" fmla="*/ 124805 w 124804"/>
                    <a:gd name="connsiteY5" fmla="*/ 9493 h 18985"/>
                    <a:gd name="connsiteX6" fmla="*/ 115387 w 124804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804" h="18985">
                      <a:moveTo>
                        <a:pt x="11538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5292" y="0"/>
                      </a:lnTo>
                      <a:cubicBezTo>
                        <a:pt x="120524" y="0"/>
                        <a:pt x="124805" y="4272"/>
                        <a:pt x="124805" y="9493"/>
                      </a:cubicBezTo>
                      <a:cubicBezTo>
                        <a:pt x="124805" y="14714"/>
                        <a:pt x="120619" y="18986"/>
                        <a:pt x="115387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62" name="Vrije vorm 161">
                  <a:extLst>
                    <a:ext uri="{FF2B5EF4-FFF2-40B4-BE49-F238E27FC236}">
                      <a16:creationId xmlns:a16="http://schemas.microsoft.com/office/drawing/2014/main" id="{53B791D4-DEC8-DE42-A211-703C9CD0A0AD}"/>
                    </a:ext>
                  </a:extLst>
                </p:cNvPr>
                <p:cNvSpPr/>
                <p:nvPr/>
              </p:nvSpPr>
              <p:spPr>
                <a:xfrm>
                  <a:off x="1135877" y="1106954"/>
                  <a:ext cx="92366" cy="18985"/>
                </a:xfrm>
                <a:custGeom>
                  <a:avLst/>
                  <a:gdLst>
                    <a:gd name="connsiteX0" fmla="*/ 82854 w 92366"/>
                    <a:gd name="connsiteY0" fmla="*/ 18986 h 18985"/>
                    <a:gd name="connsiteX1" fmla="*/ 9513 w 92366"/>
                    <a:gd name="connsiteY1" fmla="*/ 18986 h 18985"/>
                    <a:gd name="connsiteX2" fmla="*/ 0 w 92366"/>
                    <a:gd name="connsiteY2" fmla="*/ 9493 h 18985"/>
                    <a:gd name="connsiteX3" fmla="*/ 9513 w 92366"/>
                    <a:gd name="connsiteY3" fmla="*/ 0 h 18985"/>
                    <a:gd name="connsiteX4" fmla="*/ 82854 w 92366"/>
                    <a:gd name="connsiteY4" fmla="*/ 0 h 18985"/>
                    <a:gd name="connsiteX5" fmla="*/ 92367 w 92366"/>
                    <a:gd name="connsiteY5" fmla="*/ 9493 h 18985"/>
                    <a:gd name="connsiteX6" fmla="*/ 82854 w 9236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66" h="18985">
                      <a:moveTo>
                        <a:pt x="8285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854" y="0"/>
                      </a:lnTo>
                      <a:cubicBezTo>
                        <a:pt x="88086" y="0"/>
                        <a:pt x="92367" y="4272"/>
                        <a:pt x="92367" y="9493"/>
                      </a:cubicBezTo>
                      <a:cubicBezTo>
                        <a:pt x="92367" y="14714"/>
                        <a:pt x="88181" y="18986"/>
                        <a:pt x="8285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3" name="Graphic 10">
              <a:extLst>
                <a:ext uri="{FF2B5EF4-FFF2-40B4-BE49-F238E27FC236}">
                  <a16:creationId xmlns:a16="http://schemas.microsoft.com/office/drawing/2014/main" id="{8FF60D38-E71B-AB4C-9291-FB82427B9945}"/>
                </a:ext>
              </a:extLst>
            </p:cNvPr>
            <p:cNvGrpSpPr/>
            <p:nvPr/>
          </p:nvGrpSpPr>
          <p:grpSpPr>
            <a:xfrm>
              <a:off x="587764" y="1069078"/>
              <a:ext cx="619837" cy="18985"/>
              <a:chOff x="587764" y="1069078"/>
              <a:chExt cx="619837" cy="18985"/>
            </a:xfrm>
          </p:grpSpPr>
          <p:grpSp>
            <p:nvGrpSpPr>
              <p:cNvPr id="164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587764" y="1069078"/>
                <a:ext cx="619837" cy="18985"/>
                <a:chOff x="587764" y="1069078"/>
                <a:chExt cx="619837" cy="18985"/>
              </a:xfrm>
              <a:solidFill>
                <a:srgbClr val="009989"/>
              </a:solidFill>
            </p:grpSpPr>
            <p:sp>
              <p:nvSpPr>
                <p:cNvPr id="165" name="Vrije vorm 164">
                  <a:extLst>
                    <a:ext uri="{FF2B5EF4-FFF2-40B4-BE49-F238E27FC236}">
                      <a16:creationId xmlns:a16="http://schemas.microsoft.com/office/drawing/2014/main" id="{6078DDD3-B85A-3B4A-A04F-DFCB95284E86}"/>
                    </a:ext>
                  </a:extLst>
                </p:cNvPr>
                <p:cNvSpPr/>
                <p:nvPr/>
              </p:nvSpPr>
              <p:spPr>
                <a:xfrm>
                  <a:off x="587764" y="1069078"/>
                  <a:ext cx="153532" cy="18985"/>
                </a:xfrm>
                <a:custGeom>
                  <a:avLst/>
                  <a:gdLst>
                    <a:gd name="connsiteX0" fmla="*/ 144020 w 153532"/>
                    <a:gd name="connsiteY0" fmla="*/ 18986 h 18985"/>
                    <a:gd name="connsiteX1" fmla="*/ 9513 w 153532"/>
                    <a:gd name="connsiteY1" fmla="*/ 18986 h 18985"/>
                    <a:gd name="connsiteX2" fmla="*/ 0 w 153532"/>
                    <a:gd name="connsiteY2" fmla="*/ 9493 h 18985"/>
                    <a:gd name="connsiteX3" fmla="*/ 9513 w 153532"/>
                    <a:gd name="connsiteY3" fmla="*/ 0 h 18985"/>
                    <a:gd name="connsiteX4" fmla="*/ 144020 w 153532"/>
                    <a:gd name="connsiteY4" fmla="*/ 0 h 18985"/>
                    <a:gd name="connsiteX5" fmla="*/ 153533 w 153532"/>
                    <a:gd name="connsiteY5" fmla="*/ 9493 h 18985"/>
                    <a:gd name="connsiteX6" fmla="*/ 144020 w 1535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32" h="18985">
                      <a:moveTo>
                        <a:pt x="14402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4020" y="0"/>
                      </a:lnTo>
                      <a:cubicBezTo>
                        <a:pt x="149252" y="0"/>
                        <a:pt x="153533" y="4272"/>
                        <a:pt x="153533" y="9493"/>
                      </a:cubicBezTo>
                      <a:cubicBezTo>
                        <a:pt x="153533" y="14714"/>
                        <a:pt x="149252" y="18986"/>
                        <a:pt x="14402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66" name="Vrije vorm 165">
                  <a:extLst>
                    <a:ext uri="{FF2B5EF4-FFF2-40B4-BE49-F238E27FC236}">
                      <a16:creationId xmlns:a16="http://schemas.microsoft.com/office/drawing/2014/main" id="{024B0EF6-D246-B541-8C98-6A112D313DB6}"/>
                    </a:ext>
                  </a:extLst>
                </p:cNvPr>
                <p:cNvSpPr/>
                <p:nvPr/>
              </p:nvSpPr>
              <p:spPr>
                <a:xfrm>
                  <a:off x="1137874" y="1069078"/>
                  <a:ext cx="69727" cy="18985"/>
                </a:xfrm>
                <a:custGeom>
                  <a:avLst/>
                  <a:gdLst>
                    <a:gd name="connsiteX0" fmla="*/ 60214 w 69727"/>
                    <a:gd name="connsiteY0" fmla="*/ 18986 h 18985"/>
                    <a:gd name="connsiteX1" fmla="*/ 9513 w 69727"/>
                    <a:gd name="connsiteY1" fmla="*/ 18986 h 18985"/>
                    <a:gd name="connsiteX2" fmla="*/ 0 w 69727"/>
                    <a:gd name="connsiteY2" fmla="*/ 9493 h 18985"/>
                    <a:gd name="connsiteX3" fmla="*/ 9513 w 69727"/>
                    <a:gd name="connsiteY3" fmla="*/ 0 h 18985"/>
                    <a:gd name="connsiteX4" fmla="*/ 60214 w 69727"/>
                    <a:gd name="connsiteY4" fmla="*/ 0 h 18985"/>
                    <a:gd name="connsiteX5" fmla="*/ 69727 w 69727"/>
                    <a:gd name="connsiteY5" fmla="*/ 9493 h 18985"/>
                    <a:gd name="connsiteX6" fmla="*/ 60214 w 6972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727" h="18985">
                      <a:moveTo>
                        <a:pt x="6021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0214" y="0"/>
                      </a:lnTo>
                      <a:cubicBezTo>
                        <a:pt x="65446" y="0"/>
                        <a:pt x="69727" y="4272"/>
                        <a:pt x="69727" y="9493"/>
                      </a:cubicBezTo>
                      <a:cubicBezTo>
                        <a:pt x="69727" y="14714"/>
                        <a:pt x="65541" y="18986"/>
                        <a:pt x="6021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67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587764" y="1069078"/>
                <a:ext cx="619837" cy="18985"/>
                <a:chOff x="587764" y="1069078"/>
                <a:chExt cx="619837" cy="18985"/>
              </a:xfrm>
              <a:solidFill>
                <a:srgbClr val="009789"/>
              </a:solidFill>
            </p:grpSpPr>
            <p:sp>
              <p:nvSpPr>
                <p:cNvPr id="168" name="Vrije vorm 167">
                  <a:extLst>
                    <a:ext uri="{FF2B5EF4-FFF2-40B4-BE49-F238E27FC236}">
                      <a16:creationId xmlns:a16="http://schemas.microsoft.com/office/drawing/2014/main" id="{F39DA7AC-3D4D-9540-A219-8131AEAA0EA0}"/>
                    </a:ext>
                  </a:extLst>
                </p:cNvPr>
                <p:cNvSpPr/>
                <p:nvPr/>
              </p:nvSpPr>
              <p:spPr>
                <a:xfrm>
                  <a:off x="587764" y="1069078"/>
                  <a:ext cx="153532" cy="18985"/>
                </a:xfrm>
                <a:custGeom>
                  <a:avLst/>
                  <a:gdLst>
                    <a:gd name="connsiteX0" fmla="*/ 144020 w 153532"/>
                    <a:gd name="connsiteY0" fmla="*/ 18986 h 18985"/>
                    <a:gd name="connsiteX1" fmla="*/ 9513 w 153532"/>
                    <a:gd name="connsiteY1" fmla="*/ 18986 h 18985"/>
                    <a:gd name="connsiteX2" fmla="*/ 0 w 153532"/>
                    <a:gd name="connsiteY2" fmla="*/ 9493 h 18985"/>
                    <a:gd name="connsiteX3" fmla="*/ 9513 w 153532"/>
                    <a:gd name="connsiteY3" fmla="*/ 0 h 18985"/>
                    <a:gd name="connsiteX4" fmla="*/ 144020 w 153532"/>
                    <a:gd name="connsiteY4" fmla="*/ 0 h 18985"/>
                    <a:gd name="connsiteX5" fmla="*/ 153533 w 153532"/>
                    <a:gd name="connsiteY5" fmla="*/ 9493 h 18985"/>
                    <a:gd name="connsiteX6" fmla="*/ 144020 w 1535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32" h="18985">
                      <a:moveTo>
                        <a:pt x="14402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4020" y="0"/>
                      </a:lnTo>
                      <a:cubicBezTo>
                        <a:pt x="149252" y="0"/>
                        <a:pt x="153533" y="4272"/>
                        <a:pt x="153533" y="9493"/>
                      </a:cubicBezTo>
                      <a:cubicBezTo>
                        <a:pt x="153533" y="14714"/>
                        <a:pt x="149252" y="18986"/>
                        <a:pt x="14402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69" name="Vrije vorm 168">
                  <a:extLst>
                    <a:ext uri="{FF2B5EF4-FFF2-40B4-BE49-F238E27FC236}">
                      <a16:creationId xmlns:a16="http://schemas.microsoft.com/office/drawing/2014/main" id="{5B9EEF4F-F845-014B-81EB-0BB7CF842BF6}"/>
                    </a:ext>
                  </a:extLst>
                </p:cNvPr>
                <p:cNvSpPr/>
                <p:nvPr/>
              </p:nvSpPr>
              <p:spPr>
                <a:xfrm>
                  <a:off x="1137874" y="1069078"/>
                  <a:ext cx="69727" cy="18985"/>
                </a:xfrm>
                <a:custGeom>
                  <a:avLst/>
                  <a:gdLst>
                    <a:gd name="connsiteX0" fmla="*/ 60214 w 69727"/>
                    <a:gd name="connsiteY0" fmla="*/ 18986 h 18985"/>
                    <a:gd name="connsiteX1" fmla="*/ 9513 w 69727"/>
                    <a:gd name="connsiteY1" fmla="*/ 18986 h 18985"/>
                    <a:gd name="connsiteX2" fmla="*/ 0 w 69727"/>
                    <a:gd name="connsiteY2" fmla="*/ 9493 h 18985"/>
                    <a:gd name="connsiteX3" fmla="*/ 9513 w 69727"/>
                    <a:gd name="connsiteY3" fmla="*/ 0 h 18985"/>
                    <a:gd name="connsiteX4" fmla="*/ 60214 w 69727"/>
                    <a:gd name="connsiteY4" fmla="*/ 0 h 18985"/>
                    <a:gd name="connsiteX5" fmla="*/ 69727 w 69727"/>
                    <a:gd name="connsiteY5" fmla="*/ 9493 h 18985"/>
                    <a:gd name="connsiteX6" fmla="*/ 60214 w 6972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727" h="18985">
                      <a:moveTo>
                        <a:pt x="6021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0214" y="0"/>
                      </a:lnTo>
                      <a:cubicBezTo>
                        <a:pt x="65446" y="0"/>
                        <a:pt x="69727" y="4272"/>
                        <a:pt x="69727" y="9493"/>
                      </a:cubicBezTo>
                      <a:cubicBezTo>
                        <a:pt x="69727" y="14714"/>
                        <a:pt x="65541" y="18986"/>
                        <a:pt x="6021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0" name="Graphic 10">
              <a:extLst>
                <a:ext uri="{FF2B5EF4-FFF2-40B4-BE49-F238E27FC236}">
                  <a16:creationId xmlns:a16="http://schemas.microsoft.com/office/drawing/2014/main" id="{8FF60D38-E71B-AB4C-9291-FB82427B9945}"/>
                </a:ext>
              </a:extLst>
            </p:cNvPr>
            <p:cNvGrpSpPr/>
            <p:nvPr/>
          </p:nvGrpSpPr>
          <p:grpSpPr>
            <a:xfrm>
              <a:off x="670238" y="1031106"/>
              <a:ext cx="518528" cy="18985"/>
              <a:chOff x="670238" y="1031106"/>
              <a:chExt cx="518528" cy="18985"/>
            </a:xfrm>
          </p:grpSpPr>
          <p:grpSp>
            <p:nvGrpSpPr>
              <p:cNvPr id="171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670238" y="1031106"/>
                <a:ext cx="518528" cy="18985"/>
                <a:chOff x="670238" y="1031106"/>
                <a:chExt cx="518528" cy="18985"/>
              </a:xfrm>
              <a:solidFill>
                <a:srgbClr val="009989"/>
              </a:solidFill>
            </p:grpSpPr>
            <p:sp>
              <p:nvSpPr>
                <p:cNvPr id="172" name="Vrije vorm 171">
                  <a:extLst>
                    <a:ext uri="{FF2B5EF4-FFF2-40B4-BE49-F238E27FC236}">
                      <a16:creationId xmlns:a16="http://schemas.microsoft.com/office/drawing/2014/main" id="{E1316A34-F0F3-4144-9A43-2E693C5D00B7}"/>
                    </a:ext>
                  </a:extLst>
                </p:cNvPr>
                <p:cNvSpPr/>
                <p:nvPr/>
              </p:nvSpPr>
              <p:spPr>
                <a:xfrm>
                  <a:off x="1114188" y="1031106"/>
                  <a:ext cx="74578" cy="18985"/>
                </a:xfrm>
                <a:custGeom>
                  <a:avLst/>
                  <a:gdLst>
                    <a:gd name="connsiteX0" fmla="*/ 65066 w 74578"/>
                    <a:gd name="connsiteY0" fmla="*/ 18986 h 18985"/>
                    <a:gd name="connsiteX1" fmla="*/ 9513 w 74578"/>
                    <a:gd name="connsiteY1" fmla="*/ 18986 h 18985"/>
                    <a:gd name="connsiteX2" fmla="*/ 0 w 74578"/>
                    <a:gd name="connsiteY2" fmla="*/ 9493 h 18985"/>
                    <a:gd name="connsiteX3" fmla="*/ 9513 w 74578"/>
                    <a:gd name="connsiteY3" fmla="*/ 0 h 18985"/>
                    <a:gd name="connsiteX4" fmla="*/ 65066 w 74578"/>
                    <a:gd name="connsiteY4" fmla="*/ 0 h 18985"/>
                    <a:gd name="connsiteX5" fmla="*/ 74578 w 74578"/>
                    <a:gd name="connsiteY5" fmla="*/ 9493 h 18985"/>
                    <a:gd name="connsiteX6" fmla="*/ 65066 w 7457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578" h="18985">
                      <a:moveTo>
                        <a:pt x="6506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5066" y="0"/>
                      </a:lnTo>
                      <a:cubicBezTo>
                        <a:pt x="70298" y="0"/>
                        <a:pt x="74578" y="4272"/>
                        <a:pt x="74578" y="9493"/>
                      </a:cubicBezTo>
                      <a:cubicBezTo>
                        <a:pt x="74578" y="14714"/>
                        <a:pt x="70298" y="18986"/>
                        <a:pt x="6506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73" name="Vrije vorm 172">
                  <a:extLst>
                    <a:ext uri="{FF2B5EF4-FFF2-40B4-BE49-F238E27FC236}">
                      <a16:creationId xmlns:a16="http://schemas.microsoft.com/office/drawing/2014/main" id="{A5ADC4B0-4FD1-5947-96B5-81A9286C1864}"/>
                    </a:ext>
                  </a:extLst>
                </p:cNvPr>
                <p:cNvSpPr/>
                <p:nvPr/>
              </p:nvSpPr>
              <p:spPr>
                <a:xfrm>
                  <a:off x="670238" y="1031106"/>
                  <a:ext cx="91891" cy="18985"/>
                </a:xfrm>
                <a:custGeom>
                  <a:avLst/>
                  <a:gdLst>
                    <a:gd name="connsiteX0" fmla="*/ 82379 w 91891"/>
                    <a:gd name="connsiteY0" fmla="*/ 18986 h 18985"/>
                    <a:gd name="connsiteX1" fmla="*/ 9513 w 91891"/>
                    <a:gd name="connsiteY1" fmla="*/ 18986 h 18985"/>
                    <a:gd name="connsiteX2" fmla="*/ 0 w 91891"/>
                    <a:gd name="connsiteY2" fmla="*/ 9493 h 18985"/>
                    <a:gd name="connsiteX3" fmla="*/ 9513 w 91891"/>
                    <a:gd name="connsiteY3" fmla="*/ 0 h 18985"/>
                    <a:gd name="connsiteX4" fmla="*/ 82379 w 91891"/>
                    <a:gd name="connsiteY4" fmla="*/ 0 h 18985"/>
                    <a:gd name="connsiteX5" fmla="*/ 91891 w 91891"/>
                    <a:gd name="connsiteY5" fmla="*/ 9493 h 18985"/>
                    <a:gd name="connsiteX6" fmla="*/ 82379 w 9189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891" h="18985">
                      <a:moveTo>
                        <a:pt x="8237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379" y="0"/>
                      </a:lnTo>
                      <a:cubicBezTo>
                        <a:pt x="87611" y="0"/>
                        <a:pt x="91891" y="4272"/>
                        <a:pt x="91891" y="9493"/>
                      </a:cubicBezTo>
                      <a:cubicBezTo>
                        <a:pt x="91891" y="14714"/>
                        <a:pt x="87611" y="18986"/>
                        <a:pt x="8237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74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670238" y="1031106"/>
                <a:ext cx="518528" cy="18985"/>
                <a:chOff x="670238" y="1031106"/>
                <a:chExt cx="518528" cy="18985"/>
              </a:xfrm>
              <a:solidFill>
                <a:srgbClr val="009789"/>
              </a:solidFill>
            </p:grpSpPr>
            <p:sp>
              <p:nvSpPr>
                <p:cNvPr id="175" name="Vrije vorm 174">
                  <a:extLst>
                    <a:ext uri="{FF2B5EF4-FFF2-40B4-BE49-F238E27FC236}">
                      <a16:creationId xmlns:a16="http://schemas.microsoft.com/office/drawing/2014/main" id="{4D756F1B-B9C4-C547-92AA-51C13A9F8825}"/>
                    </a:ext>
                  </a:extLst>
                </p:cNvPr>
                <p:cNvSpPr/>
                <p:nvPr/>
              </p:nvSpPr>
              <p:spPr>
                <a:xfrm>
                  <a:off x="1114188" y="1031106"/>
                  <a:ext cx="74578" cy="18985"/>
                </a:xfrm>
                <a:custGeom>
                  <a:avLst/>
                  <a:gdLst>
                    <a:gd name="connsiteX0" fmla="*/ 65066 w 74578"/>
                    <a:gd name="connsiteY0" fmla="*/ 18986 h 18985"/>
                    <a:gd name="connsiteX1" fmla="*/ 9513 w 74578"/>
                    <a:gd name="connsiteY1" fmla="*/ 18986 h 18985"/>
                    <a:gd name="connsiteX2" fmla="*/ 0 w 74578"/>
                    <a:gd name="connsiteY2" fmla="*/ 9493 h 18985"/>
                    <a:gd name="connsiteX3" fmla="*/ 9513 w 74578"/>
                    <a:gd name="connsiteY3" fmla="*/ 0 h 18985"/>
                    <a:gd name="connsiteX4" fmla="*/ 65066 w 74578"/>
                    <a:gd name="connsiteY4" fmla="*/ 0 h 18985"/>
                    <a:gd name="connsiteX5" fmla="*/ 74578 w 74578"/>
                    <a:gd name="connsiteY5" fmla="*/ 9493 h 18985"/>
                    <a:gd name="connsiteX6" fmla="*/ 65066 w 7457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578" h="18985">
                      <a:moveTo>
                        <a:pt x="6506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5066" y="0"/>
                      </a:lnTo>
                      <a:cubicBezTo>
                        <a:pt x="70298" y="0"/>
                        <a:pt x="74578" y="4272"/>
                        <a:pt x="74578" y="9493"/>
                      </a:cubicBezTo>
                      <a:cubicBezTo>
                        <a:pt x="74578" y="14714"/>
                        <a:pt x="70298" y="18986"/>
                        <a:pt x="6506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76" name="Vrije vorm 175">
                  <a:extLst>
                    <a:ext uri="{FF2B5EF4-FFF2-40B4-BE49-F238E27FC236}">
                      <a16:creationId xmlns:a16="http://schemas.microsoft.com/office/drawing/2014/main" id="{8A4EE3BD-4A86-1C4B-96A9-2DFE9C157F75}"/>
                    </a:ext>
                  </a:extLst>
                </p:cNvPr>
                <p:cNvSpPr/>
                <p:nvPr/>
              </p:nvSpPr>
              <p:spPr>
                <a:xfrm>
                  <a:off x="670238" y="1031106"/>
                  <a:ext cx="91891" cy="18985"/>
                </a:xfrm>
                <a:custGeom>
                  <a:avLst/>
                  <a:gdLst>
                    <a:gd name="connsiteX0" fmla="*/ 82379 w 91891"/>
                    <a:gd name="connsiteY0" fmla="*/ 18986 h 18985"/>
                    <a:gd name="connsiteX1" fmla="*/ 9513 w 91891"/>
                    <a:gd name="connsiteY1" fmla="*/ 18986 h 18985"/>
                    <a:gd name="connsiteX2" fmla="*/ 0 w 91891"/>
                    <a:gd name="connsiteY2" fmla="*/ 9493 h 18985"/>
                    <a:gd name="connsiteX3" fmla="*/ 9513 w 91891"/>
                    <a:gd name="connsiteY3" fmla="*/ 0 h 18985"/>
                    <a:gd name="connsiteX4" fmla="*/ 82379 w 91891"/>
                    <a:gd name="connsiteY4" fmla="*/ 0 h 18985"/>
                    <a:gd name="connsiteX5" fmla="*/ 91891 w 91891"/>
                    <a:gd name="connsiteY5" fmla="*/ 9493 h 18985"/>
                    <a:gd name="connsiteX6" fmla="*/ 82379 w 9189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891" h="18985">
                      <a:moveTo>
                        <a:pt x="8237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379" y="0"/>
                      </a:lnTo>
                      <a:cubicBezTo>
                        <a:pt x="87611" y="0"/>
                        <a:pt x="91891" y="4272"/>
                        <a:pt x="91891" y="9493"/>
                      </a:cubicBezTo>
                      <a:cubicBezTo>
                        <a:pt x="91891" y="14714"/>
                        <a:pt x="87611" y="18986"/>
                        <a:pt x="8237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177" name="Vrije vorm 176">
              <a:extLst>
                <a:ext uri="{FF2B5EF4-FFF2-40B4-BE49-F238E27FC236}">
                  <a16:creationId xmlns:a16="http://schemas.microsoft.com/office/drawing/2014/main" id="{26C14DF2-DF36-9146-AB8B-34E379E927F2}"/>
                </a:ext>
              </a:extLst>
            </p:cNvPr>
            <p:cNvSpPr/>
            <p:nvPr/>
          </p:nvSpPr>
          <p:spPr>
            <a:xfrm>
              <a:off x="687170" y="955257"/>
              <a:ext cx="517482" cy="18985"/>
            </a:xfrm>
            <a:custGeom>
              <a:avLst/>
              <a:gdLst>
                <a:gd name="connsiteX0" fmla="*/ 507970 w 517482"/>
                <a:gd name="connsiteY0" fmla="*/ 18986 h 18985"/>
                <a:gd name="connsiteX1" fmla="*/ 9513 w 517482"/>
                <a:gd name="connsiteY1" fmla="*/ 18986 h 18985"/>
                <a:gd name="connsiteX2" fmla="*/ 0 w 517482"/>
                <a:gd name="connsiteY2" fmla="*/ 9493 h 18985"/>
                <a:gd name="connsiteX3" fmla="*/ 9513 w 517482"/>
                <a:gd name="connsiteY3" fmla="*/ 0 h 18985"/>
                <a:gd name="connsiteX4" fmla="*/ 507970 w 517482"/>
                <a:gd name="connsiteY4" fmla="*/ 0 h 18985"/>
                <a:gd name="connsiteX5" fmla="*/ 517483 w 517482"/>
                <a:gd name="connsiteY5" fmla="*/ 9493 h 18985"/>
                <a:gd name="connsiteX6" fmla="*/ 507970 w 517482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482" h="18985">
                  <a:moveTo>
                    <a:pt x="50797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07970" y="0"/>
                  </a:lnTo>
                  <a:cubicBezTo>
                    <a:pt x="513202" y="0"/>
                    <a:pt x="517483" y="4272"/>
                    <a:pt x="517483" y="9493"/>
                  </a:cubicBezTo>
                  <a:cubicBezTo>
                    <a:pt x="517483" y="14714"/>
                    <a:pt x="513202" y="18986"/>
                    <a:pt x="507970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8" name="Vrije vorm 177">
              <a:extLst>
                <a:ext uri="{FF2B5EF4-FFF2-40B4-BE49-F238E27FC236}">
                  <a16:creationId xmlns:a16="http://schemas.microsoft.com/office/drawing/2014/main" id="{9E5483C8-36B1-4A45-98F6-5DEC10E470EF}"/>
                </a:ext>
              </a:extLst>
            </p:cNvPr>
            <p:cNvSpPr/>
            <p:nvPr/>
          </p:nvSpPr>
          <p:spPr>
            <a:xfrm>
              <a:off x="728549" y="917286"/>
              <a:ext cx="541644" cy="18985"/>
            </a:xfrm>
            <a:custGeom>
              <a:avLst/>
              <a:gdLst>
                <a:gd name="connsiteX0" fmla="*/ 532132 w 541644"/>
                <a:gd name="connsiteY0" fmla="*/ 18986 h 18985"/>
                <a:gd name="connsiteX1" fmla="*/ 9513 w 541644"/>
                <a:gd name="connsiteY1" fmla="*/ 18986 h 18985"/>
                <a:gd name="connsiteX2" fmla="*/ 0 w 541644"/>
                <a:gd name="connsiteY2" fmla="*/ 9493 h 18985"/>
                <a:gd name="connsiteX3" fmla="*/ 9513 w 541644"/>
                <a:gd name="connsiteY3" fmla="*/ 0 h 18985"/>
                <a:gd name="connsiteX4" fmla="*/ 532132 w 541644"/>
                <a:gd name="connsiteY4" fmla="*/ 0 h 18985"/>
                <a:gd name="connsiteX5" fmla="*/ 541645 w 541644"/>
                <a:gd name="connsiteY5" fmla="*/ 9493 h 18985"/>
                <a:gd name="connsiteX6" fmla="*/ 532132 w 54164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644" h="18985">
                  <a:moveTo>
                    <a:pt x="53213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32132" y="0"/>
                  </a:lnTo>
                  <a:cubicBezTo>
                    <a:pt x="537364" y="0"/>
                    <a:pt x="541645" y="4272"/>
                    <a:pt x="541645" y="9493"/>
                  </a:cubicBezTo>
                  <a:cubicBezTo>
                    <a:pt x="541645" y="14714"/>
                    <a:pt x="537364" y="18986"/>
                    <a:pt x="532132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9" name="Vrije vorm 178">
              <a:extLst>
                <a:ext uri="{FF2B5EF4-FFF2-40B4-BE49-F238E27FC236}">
                  <a16:creationId xmlns:a16="http://schemas.microsoft.com/office/drawing/2014/main" id="{69FAC44E-FAB7-9644-9D51-0B4DB3DE8334}"/>
                </a:ext>
              </a:extLst>
            </p:cNvPr>
            <p:cNvSpPr/>
            <p:nvPr/>
          </p:nvSpPr>
          <p:spPr>
            <a:xfrm>
              <a:off x="758704" y="879409"/>
              <a:ext cx="551918" cy="18985"/>
            </a:xfrm>
            <a:custGeom>
              <a:avLst/>
              <a:gdLst>
                <a:gd name="connsiteX0" fmla="*/ 542406 w 551918"/>
                <a:gd name="connsiteY0" fmla="*/ 18986 h 18985"/>
                <a:gd name="connsiteX1" fmla="*/ 9513 w 551918"/>
                <a:gd name="connsiteY1" fmla="*/ 18986 h 18985"/>
                <a:gd name="connsiteX2" fmla="*/ 0 w 551918"/>
                <a:gd name="connsiteY2" fmla="*/ 9493 h 18985"/>
                <a:gd name="connsiteX3" fmla="*/ 9513 w 551918"/>
                <a:gd name="connsiteY3" fmla="*/ 0 h 18985"/>
                <a:gd name="connsiteX4" fmla="*/ 542406 w 551918"/>
                <a:gd name="connsiteY4" fmla="*/ 0 h 18985"/>
                <a:gd name="connsiteX5" fmla="*/ 551918 w 551918"/>
                <a:gd name="connsiteY5" fmla="*/ 9493 h 18985"/>
                <a:gd name="connsiteX6" fmla="*/ 542406 w 551918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918" h="18985">
                  <a:moveTo>
                    <a:pt x="54240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42406" y="0"/>
                  </a:lnTo>
                  <a:cubicBezTo>
                    <a:pt x="547638" y="0"/>
                    <a:pt x="551918" y="4272"/>
                    <a:pt x="551918" y="9493"/>
                  </a:cubicBezTo>
                  <a:cubicBezTo>
                    <a:pt x="551918" y="14714"/>
                    <a:pt x="547733" y="18986"/>
                    <a:pt x="54240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0" name="Vrije vorm 179">
              <a:extLst>
                <a:ext uri="{FF2B5EF4-FFF2-40B4-BE49-F238E27FC236}">
                  <a16:creationId xmlns:a16="http://schemas.microsoft.com/office/drawing/2014/main" id="{6A1E809E-AF91-8C40-A881-3EAF7FE19877}"/>
                </a:ext>
              </a:extLst>
            </p:cNvPr>
            <p:cNvSpPr/>
            <p:nvPr/>
          </p:nvSpPr>
          <p:spPr>
            <a:xfrm>
              <a:off x="777159" y="841437"/>
              <a:ext cx="571038" cy="18985"/>
            </a:xfrm>
            <a:custGeom>
              <a:avLst/>
              <a:gdLst>
                <a:gd name="connsiteX0" fmla="*/ 561526 w 571038"/>
                <a:gd name="connsiteY0" fmla="*/ 18986 h 18985"/>
                <a:gd name="connsiteX1" fmla="*/ 9513 w 571038"/>
                <a:gd name="connsiteY1" fmla="*/ 18986 h 18985"/>
                <a:gd name="connsiteX2" fmla="*/ 0 w 571038"/>
                <a:gd name="connsiteY2" fmla="*/ 9493 h 18985"/>
                <a:gd name="connsiteX3" fmla="*/ 9513 w 571038"/>
                <a:gd name="connsiteY3" fmla="*/ 0 h 18985"/>
                <a:gd name="connsiteX4" fmla="*/ 561526 w 571038"/>
                <a:gd name="connsiteY4" fmla="*/ 0 h 18985"/>
                <a:gd name="connsiteX5" fmla="*/ 571038 w 571038"/>
                <a:gd name="connsiteY5" fmla="*/ 9493 h 18985"/>
                <a:gd name="connsiteX6" fmla="*/ 561526 w 571038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038" h="18985">
                  <a:moveTo>
                    <a:pt x="56152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61526" y="0"/>
                  </a:lnTo>
                  <a:cubicBezTo>
                    <a:pt x="566758" y="0"/>
                    <a:pt x="571038" y="4272"/>
                    <a:pt x="571038" y="9493"/>
                  </a:cubicBezTo>
                  <a:cubicBezTo>
                    <a:pt x="571038" y="14714"/>
                    <a:pt x="566758" y="18986"/>
                    <a:pt x="56152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1" name="Vrije vorm 180">
              <a:extLst>
                <a:ext uri="{FF2B5EF4-FFF2-40B4-BE49-F238E27FC236}">
                  <a16:creationId xmlns:a16="http://schemas.microsoft.com/office/drawing/2014/main" id="{A9C14895-A963-FA48-A598-40CB885C6FE8}"/>
                </a:ext>
              </a:extLst>
            </p:cNvPr>
            <p:cNvSpPr/>
            <p:nvPr/>
          </p:nvSpPr>
          <p:spPr>
            <a:xfrm>
              <a:off x="811404" y="803560"/>
              <a:ext cx="553630" cy="18985"/>
            </a:xfrm>
            <a:custGeom>
              <a:avLst/>
              <a:gdLst>
                <a:gd name="connsiteX0" fmla="*/ 544118 w 553630"/>
                <a:gd name="connsiteY0" fmla="*/ 18986 h 18985"/>
                <a:gd name="connsiteX1" fmla="*/ 9513 w 553630"/>
                <a:gd name="connsiteY1" fmla="*/ 18986 h 18985"/>
                <a:gd name="connsiteX2" fmla="*/ 0 w 553630"/>
                <a:gd name="connsiteY2" fmla="*/ 9493 h 18985"/>
                <a:gd name="connsiteX3" fmla="*/ 9513 w 553630"/>
                <a:gd name="connsiteY3" fmla="*/ 0 h 18985"/>
                <a:gd name="connsiteX4" fmla="*/ 544118 w 553630"/>
                <a:gd name="connsiteY4" fmla="*/ 0 h 18985"/>
                <a:gd name="connsiteX5" fmla="*/ 553630 w 553630"/>
                <a:gd name="connsiteY5" fmla="*/ 9493 h 18985"/>
                <a:gd name="connsiteX6" fmla="*/ 544118 w 553630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630" h="18985">
                  <a:moveTo>
                    <a:pt x="544118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44118" y="0"/>
                  </a:lnTo>
                  <a:cubicBezTo>
                    <a:pt x="549350" y="0"/>
                    <a:pt x="553630" y="4272"/>
                    <a:pt x="553630" y="9493"/>
                  </a:cubicBezTo>
                  <a:cubicBezTo>
                    <a:pt x="553630" y="14714"/>
                    <a:pt x="549350" y="18986"/>
                    <a:pt x="544118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2" name="Vrije vorm 181">
              <a:extLst>
                <a:ext uri="{FF2B5EF4-FFF2-40B4-BE49-F238E27FC236}">
                  <a16:creationId xmlns:a16="http://schemas.microsoft.com/office/drawing/2014/main" id="{9C46D944-80F4-4744-9E7E-B7A5D1223DB1}"/>
                </a:ext>
              </a:extLst>
            </p:cNvPr>
            <p:cNvSpPr/>
            <p:nvPr/>
          </p:nvSpPr>
          <p:spPr>
            <a:xfrm>
              <a:off x="1157851" y="424223"/>
              <a:ext cx="70394" cy="18985"/>
            </a:xfrm>
            <a:custGeom>
              <a:avLst/>
              <a:gdLst>
                <a:gd name="connsiteX0" fmla="*/ 60880 w 70394"/>
                <a:gd name="connsiteY0" fmla="*/ 18986 h 18985"/>
                <a:gd name="connsiteX1" fmla="*/ 9513 w 70394"/>
                <a:gd name="connsiteY1" fmla="*/ 18986 h 18985"/>
                <a:gd name="connsiteX2" fmla="*/ 0 w 70394"/>
                <a:gd name="connsiteY2" fmla="*/ 9493 h 18985"/>
                <a:gd name="connsiteX3" fmla="*/ 9513 w 70394"/>
                <a:gd name="connsiteY3" fmla="*/ 0 h 18985"/>
                <a:gd name="connsiteX4" fmla="*/ 60880 w 70394"/>
                <a:gd name="connsiteY4" fmla="*/ 0 h 18985"/>
                <a:gd name="connsiteX5" fmla="*/ 70393 w 70394"/>
                <a:gd name="connsiteY5" fmla="*/ 9493 h 18985"/>
                <a:gd name="connsiteX6" fmla="*/ 60880 w 7039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94" h="18985">
                  <a:moveTo>
                    <a:pt x="6088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60880" y="0"/>
                  </a:lnTo>
                  <a:cubicBezTo>
                    <a:pt x="66112" y="0"/>
                    <a:pt x="70393" y="4272"/>
                    <a:pt x="70393" y="9493"/>
                  </a:cubicBezTo>
                  <a:cubicBezTo>
                    <a:pt x="70488" y="14714"/>
                    <a:pt x="66207" y="18986"/>
                    <a:pt x="60880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3" name="Vrije vorm 182">
              <a:extLst>
                <a:ext uri="{FF2B5EF4-FFF2-40B4-BE49-F238E27FC236}">
                  <a16:creationId xmlns:a16="http://schemas.microsoft.com/office/drawing/2014/main" id="{CF5D6961-13A5-CE4B-B242-1D3E4AC291A9}"/>
                </a:ext>
              </a:extLst>
            </p:cNvPr>
            <p:cNvSpPr/>
            <p:nvPr/>
          </p:nvSpPr>
          <p:spPr>
            <a:xfrm>
              <a:off x="1049598" y="424223"/>
              <a:ext cx="70394" cy="18985"/>
            </a:xfrm>
            <a:custGeom>
              <a:avLst/>
              <a:gdLst>
                <a:gd name="connsiteX0" fmla="*/ 60880 w 70394"/>
                <a:gd name="connsiteY0" fmla="*/ 18986 h 18985"/>
                <a:gd name="connsiteX1" fmla="*/ 9513 w 70394"/>
                <a:gd name="connsiteY1" fmla="*/ 18986 h 18985"/>
                <a:gd name="connsiteX2" fmla="*/ 0 w 70394"/>
                <a:gd name="connsiteY2" fmla="*/ 9493 h 18985"/>
                <a:gd name="connsiteX3" fmla="*/ 9513 w 70394"/>
                <a:gd name="connsiteY3" fmla="*/ 0 h 18985"/>
                <a:gd name="connsiteX4" fmla="*/ 60880 w 70394"/>
                <a:gd name="connsiteY4" fmla="*/ 0 h 18985"/>
                <a:gd name="connsiteX5" fmla="*/ 70393 w 70394"/>
                <a:gd name="connsiteY5" fmla="*/ 9493 h 18985"/>
                <a:gd name="connsiteX6" fmla="*/ 60880 w 7039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94" h="18985">
                  <a:moveTo>
                    <a:pt x="6088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60880" y="0"/>
                  </a:lnTo>
                  <a:cubicBezTo>
                    <a:pt x="66112" y="0"/>
                    <a:pt x="70393" y="4272"/>
                    <a:pt x="70393" y="9493"/>
                  </a:cubicBezTo>
                  <a:cubicBezTo>
                    <a:pt x="70488" y="14714"/>
                    <a:pt x="66207" y="18986"/>
                    <a:pt x="60880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84" name="Graphic 10">
              <a:extLst>
                <a:ext uri="{FF2B5EF4-FFF2-40B4-BE49-F238E27FC236}">
                  <a16:creationId xmlns:a16="http://schemas.microsoft.com/office/drawing/2014/main" id="{8FF60D38-E71B-AB4C-9291-FB82427B9945}"/>
                </a:ext>
              </a:extLst>
            </p:cNvPr>
            <p:cNvGrpSpPr/>
            <p:nvPr/>
          </p:nvGrpSpPr>
          <p:grpSpPr>
            <a:xfrm>
              <a:off x="968171" y="462100"/>
              <a:ext cx="380026" cy="18985"/>
              <a:chOff x="968171" y="462100"/>
              <a:chExt cx="380026" cy="18985"/>
            </a:xfrm>
          </p:grpSpPr>
          <p:grpSp>
            <p:nvGrpSpPr>
              <p:cNvPr id="185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968171" y="462100"/>
                <a:ext cx="380026" cy="18985"/>
                <a:chOff x="968171" y="462100"/>
                <a:chExt cx="380026" cy="18985"/>
              </a:xfrm>
              <a:solidFill>
                <a:srgbClr val="009989"/>
              </a:solidFill>
            </p:grpSpPr>
            <p:sp>
              <p:nvSpPr>
                <p:cNvPr id="186" name="Vrije vorm 185">
                  <a:extLst>
                    <a:ext uri="{FF2B5EF4-FFF2-40B4-BE49-F238E27FC236}">
                      <a16:creationId xmlns:a16="http://schemas.microsoft.com/office/drawing/2014/main" id="{554C35B3-FFC2-374B-8CBD-88217E0913FA}"/>
                    </a:ext>
                  </a:extLst>
                </p:cNvPr>
                <p:cNvSpPr/>
                <p:nvPr/>
              </p:nvSpPr>
              <p:spPr>
                <a:xfrm>
                  <a:off x="1107815" y="462100"/>
                  <a:ext cx="240382" cy="18985"/>
                </a:xfrm>
                <a:custGeom>
                  <a:avLst/>
                  <a:gdLst>
                    <a:gd name="connsiteX0" fmla="*/ 230870 w 240382"/>
                    <a:gd name="connsiteY0" fmla="*/ 18986 h 18985"/>
                    <a:gd name="connsiteX1" fmla="*/ 9513 w 240382"/>
                    <a:gd name="connsiteY1" fmla="*/ 18986 h 18985"/>
                    <a:gd name="connsiteX2" fmla="*/ 0 w 240382"/>
                    <a:gd name="connsiteY2" fmla="*/ 9493 h 18985"/>
                    <a:gd name="connsiteX3" fmla="*/ 9513 w 240382"/>
                    <a:gd name="connsiteY3" fmla="*/ 0 h 18985"/>
                    <a:gd name="connsiteX4" fmla="*/ 230870 w 240382"/>
                    <a:gd name="connsiteY4" fmla="*/ 0 h 18985"/>
                    <a:gd name="connsiteX5" fmla="*/ 240382 w 240382"/>
                    <a:gd name="connsiteY5" fmla="*/ 9493 h 18985"/>
                    <a:gd name="connsiteX6" fmla="*/ 230870 w 24038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382" h="18985">
                      <a:moveTo>
                        <a:pt x="23087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30870" y="0"/>
                      </a:lnTo>
                      <a:cubicBezTo>
                        <a:pt x="236101" y="0"/>
                        <a:pt x="240382" y="4272"/>
                        <a:pt x="240382" y="9493"/>
                      </a:cubicBezTo>
                      <a:cubicBezTo>
                        <a:pt x="240382" y="14714"/>
                        <a:pt x="236101" y="18986"/>
                        <a:pt x="23087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7" name="Vrije vorm 186">
                  <a:extLst>
                    <a:ext uri="{FF2B5EF4-FFF2-40B4-BE49-F238E27FC236}">
                      <a16:creationId xmlns:a16="http://schemas.microsoft.com/office/drawing/2014/main" id="{32EE1312-48EC-374C-A689-CD32809B68E8}"/>
                    </a:ext>
                  </a:extLst>
                </p:cNvPr>
                <p:cNvSpPr/>
                <p:nvPr/>
              </p:nvSpPr>
              <p:spPr>
                <a:xfrm>
                  <a:off x="968171" y="462100"/>
                  <a:ext cx="73151" cy="18985"/>
                </a:xfrm>
                <a:custGeom>
                  <a:avLst/>
                  <a:gdLst>
                    <a:gd name="connsiteX0" fmla="*/ 63639 w 73151"/>
                    <a:gd name="connsiteY0" fmla="*/ 18986 h 18985"/>
                    <a:gd name="connsiteX1" fmla="*/ 9513 w 73151"/>
                    <a:gd name="connsiteY1" fmla="*/ 18986 h 18985"/>
                    <a:gd name="connsiteX2" fmla="*/ 0 w 73151"/>
                    <a:gd name="connsiteY2" fmla="*/ 9493 h 18985"/>
                    <a:gd name="connsiteX3" fmla="*/ 9513 w 73151"/>
                    <a:gd name="connsiteY3" fmla="*/ 0 h 18985"/>
                    <a:gd name="connsiteX4" fmla="*/ 63639 w 73151"/>
                    <a:gd name="connsiteY4" fmla="*/ 0 h 18985"/>
                    <a:gd name="connsiteX5" fmla="*/ 73151 w 73151"/>
                    <a:gd name="connsiteY5" fmla="*/ 9493 h 18985"/>
                    <a:gd name="connsiteX6" fmla="*/ 63639 w 7315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1" h="18985">
                      <a:moveTo>
                        <a:pt x="6363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3639" y="0"/>
                      </a:lnTo>
                      <a:cubicBezTo>
                        <a:pt x="68871" y="0"/>
                        <a:pt x="73151" y="4272"/>
                        <a:pt x="73151" y="9493"/>
                      </a:cubicBezTo>
                      <a:cubicBezTo>
                        <a:pt x="73151" y="14714"/>
                        <a:pt x="68966" y="18986"/>
                        <a:pt x="6363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88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968171" y="462100"/>
                <a:ext cx="380026" cy="18985"/>
                <a:chOff x="968171" y="462100"/>
                <a:chExt cx="380026" cy="18985"/>
              </a:xfrm>
              <a:solidFill>
                <a:srgbClr val="009789"/>
              </a:solidFill>
            </p:grpSpPr>
            <p:sp>
              <p:nvSpPr>
                <p:cNvPr id="189" name="Vrije vorm 188">
                  <a:extLst>
                    <a:ext uri="{FF2B5EF4-FFF2-40B4-BE49-F238E27FC236}">
                      <a16:creationId xmlns:a16="http://schemas.microsoft.com/office/drawing/2014/main" id="{60DD9516-4580-7148-9AEC-8F494EFDE28E}"/>
                    </a:ext>
                  </a:extLst>
                </p:cNvPr>
                <p:cNvSpPr/>
                <p:nvPr/>
              </p:nvSpPr>
              <p:spPr>
                <a:xfrm>
                  <a:off x="1107815" y="462100"/>
                  <a:ext cx="240382" cy="18985"/>
                </a:xfrm>
                <a:custGeom>
                  <a:avLst/>
                  <a:gdLst>
                    <a:gd name="connsiteX0" fmla="*/ 230870 w 240382"/>
                    <a:gd name="connsiteY0" fmla="*/ 18986 h 18985"/>
                    <a:gd name="connsiteX1" fmla="*/ 9513 w 240382"/>
                    <a:gd name="connsiteY1" fmla="*/ 18986 h 18985"/>
                    <a:gd name="connsiteX2" fmla="*/ 0 w 240382"/>
                    <a:gd name="connsiteY2" fmla="*/ 9493 h 18985"/>
                    <a:gd name="connsiteX3" fmla="*/ 9513 w 240382"/>
                    <a:gd name="connsiteY3" fmla="*/ 0 h 18985"/>
                    <a:gd name="connsiteX4" fmla="*/ 230870 w 240382"/>
                    <a:gd name="connsiteY4" fmla="*/ 0 h 18985"/>
                    <a:gd name="connsiteX5" fmla="*/ 240382 w 240382"/>
                    <a:gd name="connsiteY5" fmla="*/ 9493 h 18985"/>
                    <a:gd name="connsiteX6" fmla="*/ 230870 w 24038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382" h="18985">
                      <a:moveTo>
                        <a:pt x="23087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30870" y="0"/>
                      </a:lnTo>
                      <a:cubicBezTo>
                        <a:pt x="236101" y="0"/>
                        <a:pt x="240382" y="4272"/>
                        <a:pt x="240382" y="9493"/>
                      </a:cubicBezTo>
                      <a:cubicBezTo>
                        <a:pt x="240382" y="14714"/>
                        <a:pt x="236101" y="18986"/>
                        <a:pt x="23087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0" name="Vrije vorm 189">
                  <a:extLst>
                    <a:ext uri="{FF2B5EF4-FFF2-40B4-BE49-F238E27FC236}">
                      <a16:creationId xmlns:a16="http://schemas.microsoft.com/office/drawing/2014/main" id="{B57D5AB1-A3EF-084F-AB82-F0EA509CFB7D}"/>
                    </a:ext>
                  </a:extLst>
                </p:cNvPr>
                <p:cNvSpPr/>
                <p:nvPr/>
              </p:nvSpPr>
              <p:spPr>
                <a:xfrm>
                  <a:off x="968171" y="462100"/>
                  <a:ext cx="73151" cy="18985"/>
                </a:xfrm>
                <a:custGeom>
                  <a:avLst/>
                  <a:gdLst>
                    <a:gd name="connsiteX0" fmla="*/ 63639 w 73151"/>
                    <a:gd name="connsiteY0" fmla="*/ 18986 h 18985"/>
                    <a:gd name="connsiteX1" fmla="*/ 9513 w 73151"/>
                    <a:gd name="connsiteY1" fmla="*/ 18986 h 18985"/>
                    <a:gd name="connsiteX2" fmla="*/ 0 w 73151"/>
                    <a:gd name="connsiteY2" fmla="*/ 9493 h 18985"/>
                    <a:gd name="connsiteX3" fmla="*/ 9513 w 73151"/>
                    <a:gd name="connsiteY3" fmla="*/ 0 h 18985"/>
                    <a:gd name="connsiteX4" fmla="*/ 63639 w 73151"/>
                    <a:gd name="connsiteY4" fmla="*/ 0 h 18985"/>
                    <a:gd name="connsiteX5" fmla="*/ 73151 w 73151"/>
                    <a:gd name="connsiteY5" fmla="*/ 9493 h 18985"/>
                    <a:gd name="connsiteX6" fmla="*/ 63639 w 7315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1" h="18985">
                      <a:moveTo>
                        <a:pt x="6363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3639" y="0"/>
                      </a:lnTo>
                      <a:cubicBezTo>
                        <a:pt x="68871" y="0"/>
                        <a:pt x="73151" y="4272"/>
                        <a:pt x="73151" y="9493"/>
                      </a:cubicBezTo>
                      <a:cubicBezTo>
                        <a:pt x="73151" y="14714"/>
                        <a:pt x="68966" y="18986"/>
                        <a:pt x="6363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91" name="Graphic 10">
              <a:extLst>
                <a:ext uri="{FF2B5EF4-FFF2-40B4-BE49-F238E27FC236}">
                  <a16:creationId xmlns:a16="http://schemas.microsoft.com/office/drawing/2014/main" id="{8FF60D38-E71B-AB4C-9291-FB82427B9945}"/>
                </a:ext>
              </a:extLst>
            </p:cNvPr>
            <p:cNvGrpSpPr/>
            <p:nvPr/>
          </p:nvGrpSpPr>
          <p:grpSpPr>
            <a:xfrm>
              <a:off x="914234" y="500071"/>
              <a:ext cx="475056" cy="18985"/>
              <a:chOff x="914234" y="500071"/>
              <a:chExt cx="475056" cy="18985"/>
            </a:xfrm>
          </p:grpSpPr>
          <p:grpSp>
            <p:nvGrpSpPr>
              <p:cNvPr id="192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914234" y="500071"/>
                <a:ext cx="475056" cy="18985"/>
                <a:chOff x="914234" y="500071"/>
                <a:chExt cx="475056" cy="18985"/>
              </a:xfrm>
              <a:solidFill>
                <a:srgbClr val="009989"/>
              </a:solidFill>
            </p:grpSpPr>
            <p:sp>
              <p:nvSpPr>
                <p:cNvPr id="193" name="Vrije vorm 192">
                  <a:extLst>
                    <a:ext uri="{FF2B5EF4-FFF2-40B4-BE49-F238E27FC236}">
                      <a16:creationId xmlns:a16="http://schemas.microsoft.com/office/drawing/2014/main" id="{DBC7ABBC-7DFD-5F4C-9FD1-D0810538A92D}"/>
                    </a:ext>
                  </a:extLst>
                </p:cNvPr>
                <p:cNvSpPr/>
                <p:nvPr/>
              </p:nvSpPr>
              <p:spPr>
                <a:xfrm>
                  <a:off x="1043320" y="500071"/>
                  <a:ext cx="345971" cy="18985"/>
                </a:xfrm>
                <a:custGeom>
                  <a:avLst/>
                  <a:gdLst>
                    <a:gd name="connsiteX0" fmla="*/ 336459 w 345971"/>
                    <a:gd name="connsiteY0" fmla="*/ 18986 h 18985"/>
                    <a:gd name="connsiteX1" fmla="*/ 9513 w 345971"/>
                    <a:gd name="connsiteY1" fmla="*/ 18986 h 18985"/>
                    <a:gd name="connsiteX2" fmla="*/ 0 w 345971"/>
                    <a:gd name="connsiteY2" fmla="*/ 9493 h 18985"/>
                    <a:gd name="connsiteX3" fmla="*/ 9513 w 345971"/>
                    <a:gd name="connsiteY3" fmla="*/ 0 h 18985"/>
                    <a:gd name="connsiteX4" fmla="*/ 336459 w 345971"/>
                    <a:gd name="connsiteY4" fmla="*/ 0 h 18985"/>
                    <a:gd name="connsiteX5" fmla="*/ 345972 w 345971"/>
                    <a:gd name="connsiteY5" fmla="*/ 9493 h 18985"/>
                    <a:gd name="connsiteX6" fmla="*/ 336459 w 34597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971" h="18985">
                      <a:moveTo>
                        <a:pt x="33645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6459" y="0"/>
                      </a:lnTo>
                      <a:cubicBezTo>
                        <a:pt x="341691" y="0"/>
                        <a:pt x="345972" y="4272"/>
                        <a:pt x="345972" y="9493"/>
                      </a:cubicBezTo>
                      <a:cubicBezTo>
                        <a:pt x="345972" y="14714"/>
                        <a:pt x="341691" y="18986"/>
                        <a:pt x="33645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4" name="Vrije vorm 193">
                  <a:extLst>
                    <a:ext uri="{FF2B5EF4-FFF2-40B4-BE49-F238E27FC236}">
                      <a16:creationId xmlns:a16="http://schemas.microsoft.com/office/drawing/2014/main" id="{7CF903A7-DD7E-A74A-AA26-68E871155419}"/>
                    </a:ext>
                  </a:extLst>
                </p:cNvPr>
                <p:cNvSpPr/>
                <p:nvPr/>
              </p:nvSpPr>
              <p:spPr>
                <a:xfrm>
                  <a:off x="914234" y="500071"/>
                  <a:ext cx="59833" cy="18985"/>
                </a:xfrm>
                <a:custGeom>
                  <a:avLst/>
                  <a:gdLst>
                    <a:gd name="connsiteX0" fmla="*/ 50321 w 59833"/>
                    <a:gd name="connsiteY0" fmla="*/ 18986 h 18985"/>
                    <a:gd name="connsiteX1" fmla="*/ 9513 w 59833"/>
                    <a:gd name="connsiteY1" fmla="*/ 18986 h 18985"/>
                    <a:gd name="connsiteX2" fmla="*/ 0 w 59833"/>
                    <a:gd name="connsiteY2" fmla="*/ 9493 h 18985"/>
                    <a:gd name="connsiteX3" fmla="*/ 9513 w 59833"/>
                    <a:gd name="connsiteY3" fmla="*/ 0 h 18985"/>
                    <a:gd name="connsiteX4" fmla="*/ 50321 w 59833"/>
                    <a:gd name="connsiteY4" fmla="*/ 0 h 18985"/>
                    <a:gd name="connsiteX5" fmla="*/ 59834 w 59833"/>
                    <a:gd name="connsiteY5" fmla="*/ 9493 h 18985"/>
                    <a:gd name="connsiteX6" fmla="*/ 50321 w 59833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33" h="18985">
                      <a:moveTo>
                        <a:pt x="50321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0321" y="0"/>
                      </a:lnTo>
                      <a:cubicBezTo>
                        <a:pt x="55553" y="0"/>
                        <a:pt x="59834" y="4272"/>
                        <a:pt x="59834" y="9493"/>
                      </a:cubicBezTo>
                      <a:cubicBezTo>
                        <a:pt x="59834" y="14714"/>
                        <a:pt x="55553" y="18986"/>
                        <a:pt x="50321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95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914234" y="500071"/>
                <a:ext cx="475056" cy="18985"/>
                <a:chOff x="914234" y="500071"/>
                <a:chExt cx="475056" cy="18985"/>
              </a:xfrm>
              <a:solidFill>
                <a:srgbClr val="009789"/>
              </a:solidFill>
            </p:grpSpPr>
            <p:sp>
              <p:nvSpPr>
                <p:cNvPr id="196" name="Vrije vorm 195">
                  <a:extLst>
                    <a:ext uri="{FF2B5EF4-FFF2-40B4-BE49-F238E27FC236}">
                      <a16:creationId xmlns:a16="http://schemas.microsoft.com/office/drawing/2014/main" id="{E82EC7F5-EDE2-7D45-BB79-228F67ECF766}"/>
                    </a:ext>
                  </a:extLst>
                </p:cNvPr>
                <p:cNvSpPr/>
                <p:nvPr/>
              </p:nvSpPr>
              <p:spPr>
                <a:xfrm>
                  <a:off x="1043320" y="500071"/>
                  <a:ext cx="345971" cy="18985"/>
                </a:xfrm>
                <a:custGeom>
                  <a:avLst/>
                  <a:gdLst>
                    <a:gd name="connsiteX0" fmla="*/ 336459 w 345971"/>
                    <a:gd name="connsiteY0" fmla="*/ 18986 h 18985"/>
                    <a:gd name="connsiteX1" fmla="*/ 9513 w 345971"/>
                    <a:gd name="connsiteY1" fmla="*/ 18986 h 18985"/>
                    <a:gd name="connsiteX2" fmla="*/ 0 w 345971"/>
                    <a:gd name="connsiteY2" fmla="*/ 9493 h 18985"/>
                    <a:gd name="connsiteX3" fmla="*/ 9513 w 345971"/>
                    <a:gd name="connsiteY3" fmla="*/ 0 h 18985"/>
                    <a:gd name="connsiteX4" fmla="*/ 336459 w 345971"/>
                    <a:gd name="connsiteY4" fmla="*/ 0 h 18985"/>
                    <a:gd name="connsiteX5" fmla="*/ 345972 w 345971"/>
                    <a:gd name="connsiteY5" fmla="*/ 9493 h 18985"/>
                    <a:gd name="connsiteX6" fmla="*/ 336459 w 34597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971" h="18985">
                      <a:moveTo>
                        <a:pt x="33645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6459" y="0"/>
                      </a:lnTo>
                      <a:cubicBezTo>
                        <a:pt x="341691" y="0"/>
                        <a:pt x="345972" y="4272"/>
                        <a:pt x="345972" y="9493"/>
                      </a:cubicBezTo>
                      <a:cubicBezTo>
                        <a:pt x="345972" y="14714"/>
                        <a:pt x="341691" y="18986"/>
                        <a:pt x="33645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7" name="Vrije vorm 196">
                  <a:extLst>
                    <a:ext uri="{FF2B5EF4-FFF2-40B4-BE49-F238E27FC236}">
                      <a16:creationId xmlns:a16="http://schemas.microsoft.com/office/drawing/2014/main" id="{7AF294AC-FEDE-7E49-A9C7-D59FDAD3FD92}"/>
                    </a:ext>
                  </a:extLst>
                </p:cNvPr>
                <p:cNvSpPr/>
                <p:nvPr/>
              </p:nvSpPr>
              <p:spPr>
                <a:xfrm>
                  <a:off x="914234" y="500071"/>
                  <a:ext cx="59833" cy="18985"/>
                </a:xfrm>
                <a:custGeom>
                  <a:avLst/>
                  <a:gdLst>
                    <a:gd name="connsiteX0" fmla="*/ 50321 w 59833"/>
                    <a:gd name="connsiteY0" fmla="*/ 18986 h 18985"/>
                    <a:gd name="connsiteX1" fmla="*/ 9513 w 59833"/>
                    <a:gd name="connsiteY1" fmla="*/ 18986 h 18985"/>
                    <a:gd name="connsiteX2" fmla="*/ 0 w 59833"/>
                    <a:gd name="connsiteY2" fmla="*/ 9493 h 18985"/>
                    <a:gd name="connsiteX3" fmla="*/ 9513 w 59833"/>
                    <a:gd name="connsiteY3" fmla="*/ 0 h 18985"/>
                    <a:gd name="connsiteX4" fmla="*/ 50321 w 59833"/>
                    <a:gd name="connsiteY4" fmla="*/ 0 h 18985"/>
                    <a:gd name="connsiteX5" fmla="*/ 59834 w 59833"/>
                    <a:gd name="connsiteY5" fmla="*/ 9493 h 18985"/>
                    <a:gd name="connsiteX6" fmla="*/ 50321 w 59833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33" h="18985">
                      <a:moveTo>
                        <a:pt x="50321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0321" y="0"/>
                      </a:lnTo>
                      <a:cubicBezTo>
                        <a:pt x="55553" y="0"/>
                        <a:pt x="59834" y="4272"/>
                        <a:pt x="59834" y="9493"/>
                      </a:cubicBezTo>
                      <a:cubicBezTo>
                        <a:pt x="59834" y="14714"/>
                        <a:pt x="55553" y="18986"/>
                        <a:pt x="50321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98" name="Graphic 10">
              <a:extLst>
                <a:ext uri="{FF2B5EF4-FFF2-40B4-BE49-F238E27FC236}">
                  <a16:creationId xmlns:a16="http://schemas.microsoft.com/office/drawing/2014/main" id="{8FF60D38-E71B-AB4C-9291-FB82427B9945}"/>
                </a:ext>
              </a:extLst>
            </p:cNvPr>
            <p:cNvGrpSpPr/>
            <p:nvPr/>
          </p:nvGrpSpPr>
          <p:grpSpPr>
            <a:xfrm>
              <a:off x="897587" y="538043"/>
              <a:ext cx="518814" cy="18985"/>
              <a:chOff x="897587" y="538043"/>
              <a:chExt cx="518814" cy="18985"/>
            </a:xfrm>
          </p:grpSpPr>
          <p:grpSp>
            <p:nvGrpSpPr>
              <p:cNvPr id="199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897587" y="538043"/>
                <a:ext cx="518814" cy="18985"/>
                <a:chOff x="897587" y="538043"/>
                <a:chExt cx="518814" cy="18985"/>
              </a:xfrm>
              <a:solidFill>
                <a:srgbClr val="009989"/>
              </a:solidFill>
            </p:grpSpPr>
            <p:sp>
              <p:nvSpPr>
                <p:cNvPr id="200" name="Vrije vorm 199">
                  <a:extLst>
                    <a:ext uri="{FF2B5EF4-FFF2-40B4-BE49-F238E27FC236}">
                      <a16:creationId xmlns:a16="http://schemas.microsoft.com/office/drawing/2014/main" id="{AACED8DD-BABC-C84A-A825-DB16F192B5BC}"/>
                    </a:ext>
                  </a:extLst>
                </p:cNvPr>
                <p:cNvSpPr/>
                <p:nvPr/>
              </p:nvSpPr>
              <p:spPr>
                <a:xfrm>
                  <a:off x="1014782" y="538043"/>
                  <a:ext cx="401619" cy="18985"/>
                </a:xfrm>
                <a:custGeom>
                  <a:avLst/>
                  <a:gdLst>
                    <a:gd name="connsiteX0" fmla="*/ 392107 w 401619"/>
                    <a:gd name="connsiteY0" fmla="*/ 18986 h 18985"/>
                    <a:gd name="connsiteX1" fmla="*/ 9513 w 401619"/>
                    <a:gd name="connsiteY1" fmla="*/ 18986 h 18985"/>
                    <a:gd name="connsiteX2" fmla="*/ 0 w 401619"/>
                    <a:gd name="connsiteY2" fmla="*/ 9493 h 18985"/>
                    <a:gd name="connsiteX3" fmla="*/ 9513 w 401619"/>
                    <a:gd name="connsiteY3" fmla="*/ 0 h 18985"/>
                    <a:gd name="connsiteX4" fmla="*/ 392107 w 401619"/>
                    <a:gd name="connsiteY4" fmla="*/ 0 h 18985"/>
                    <a:gd name="connsiteX5" fmla="*/ 401620 w 401619"/>
                    <a:gd name="connsiteY5" fmla="*/ 9493 h 18985"/>
                    <a:gd name="connsiteX6" fmla="*/ 392107 w 401619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1619" h="18985">
                      <a:moveTo>
                        <a:pt x="39210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2107" y="0"/>
                      </a:lnTo>
                      <a:cubicBezTo>
                        <a:pt x="397339" y="0"/>
                        <a:pt x="401620" y="4272"/>
                        <a:pt x="401620" y="9493"/>
                      </a:cubicBezTo>
                      <a:cubicBezTo>
                        <a:pt x="401620" y="14714"/>
                        <a:pt x="397434" y="18986"/>
                        <a:pt x="392107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1" name="Vrije vorm 200">
                  <a:extLst>
                    <a:ext uri="{FF2B5EF4-FFF2-40B4-BE49-F238E27FC236}">
                      <a16:creationId xmlns:a16="http://schemas.microsoft.com/office/drawing/2014/main" id="{3DE5445C-1C28-2742-9D93-BEBB6CCCDE75}"/>
                    </a:ext>
                  </a:extLst>
                </p:cNvPr>
                <p:cNvSpPr/>
                <p:nvPr/>
              </p:nvSpPr>
              <p:spPr>
                <a:xfrm>
                  <a:off x="897587" y="538043"/>
                  <a:ext cx="47467" cy="18985"/>
                </a:xfrm>
                <a:custGeom>
                  <a:avLst/>
                  <a:gdLst>
                    <a:gd name="connsiteX0" fmla="*/ 37955 w 47467"/>
                    <a:gd name="connsiteY0" fmla="*/ 18986 h 18985"/>
                    <a:gd name="connsiteX1" fmla="*/ 9513 w 47467"/>
                    <a:gd name="connsiteY1" fmla="*/ 18986 h 18985"/>
                    <a:gd name="connsiteX2" fmla="*/ 0 w 47467"/>
                    <a:gd name="connsiteY2" fmla="*/ 9493 h 18985"/>
                    <a:gd name="connsiteX3" fmla="*/ 9513 w 47467"/>
                    <a:gd name="connsiteY3" fmla="*/ 0 h 18985"/>
                    <a:gd name="connsiteX4" fmla="*/ 37955 w 47467"/>
                    <a:gd name="connsiteY4" fmla="*/ 0 h 18985"/>
                    <a:gd name="connsiteX5" fmla="*/ 47468 w 47467"/>
                    <a:gd name="connsiteY5" fmla="*/ 9493 h 18985"/>
                    <a:gd name="connsiteX6" fmla="*/ 37955 w 4746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67" h="18985">
                      <a:moveTo>
                        <a:pt x="3795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7955" y="0"/>
                      </a:lnTo>
                      <a:cubicBezTo>
                        <a:pt x="43187" y="0"/>
                        <a:pt x="47468" y="4272"/>
                        <a:pt x="47468" y="9493"/>
                      </a:cubicBezTo>
                      <a:cubicBezTo>
                        <a:pt x="47468" y="14714"/>
                        <a:pt x="43187" y="18986"/>
                        <a:pt x="3795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02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897587" y="538043"/>
                <a:ext cx="518814" cy="18985"/>
                <a:chOff x="897587" y="538043"/>
                <a:chExt cx="518814" cy="18985"/>
              </a:xfrm>
              <a:solidFill>
                <a:srgbClr val="009789"/>
              </a:solidFill>
            </p:grpSpPr>
            <p:sp>
              <p:nvSpPr>
                <p:cNvPr id="203" name="Vrije vorm 202">
                  <a:extLst>
                    <a:ext uri="{FF2B5EF4-FFF2-40B4-BE49-F238E27FC236}">
                      <a16:creationId xmlns:a16="http://schemas.microsoft.com/office/drawing/2014/main" id="{705976A4-B10B-574D-A5DC-6180D18F49D9}"/>
                    </a:ext>
                  </a:extLst>
                </p:cNvPr>
                <p:cNvSpPr/>
                <p:nvPr/>
              </p:nvSpPr>
              <p:spPr>
                <a:xfrm>
                  <a:off x="1014782" y="538043"/>
                  <a:ext cx="401619" cy="18985"/>
                </a:xfrm>
                <a:custGeom>
                  <a:avLst/>
                  <a:gdLst>
                    <a:gd name="connsiteX0" fmla="*/ 392107 w 401619"/>
                    <a:gd name="connsiteY0" fmla="*/ 18986 h 18985"/>
                    <a:gd name="connsiteX1" fmla="*/ 9513 w 401619"/>
                    <a:gd name="connsiteY1" fmla="*/ 18986 h 18985"/>
                    <a:gd name="connsiteX2" fmla="*/ 0 w 401619"/>
                    <a:gd name="connsiteY2" fmla="*/ 9493 h 18985"/>
                    <a:gd name="connsiteX3" fmla="*/ 9513 w 401619"/>
                    <a:gd name="connsiteY3" fmla="*/ 0 h 18985"/>
                    <a:gd name="connsiteX4" fmla="*/ 392107 w 401619"/>
                    <a:gd name="connsiteY4" fmla="*/ 0 h 18985"/>
                    <a:gd name="connsiteX5" fmla="*/ 401620 w 401619"/>
                    <a:gd name="connsiteY5" fmla="*/ 9493 h 18985"/>
                    <a:gd name="connsiteX6" fmla="*/ 392107 w 401619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1619" h="18985">
                      <a:moveTo>
                        <a:pt x="39210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2107" y="0"/>
                      </a:lnTo>
                      <a:cubicBezTo>
                        <a:pt x="397339" y="0"/>
                        <a:pt x="401620" y="4272"/>
                        <a:pt x="401620" y="9493"/>
                      </a:cubicBezTo>
                      <a:cubicBezTo>
                        <a:pt x="401620" y="14714"/>
                        <a:pt x="397434" y="18986"/>
                        <a:pt x="392107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4" name="Vrije vorm 203">
                  <a:extLst>
                    <a:ext uri="{FF2B5EF4-FFF2-40B4-BE49-F238E27FC236}">
                      <a16:creationId xmlns:a16="http://schemas.microsoft.com/office/drawing/2014/main" id="{F8E5B492-8244-7B4C-B90A-C792ED4C86F6}"/>
                    </a:ext>
                  </a:extLst>
                </p:cNvPr>
                <p:cNvSpPr/>
                <p:nvPr/>
              </p:nvSpPr>
              <p:spPr>
                <a:xfrm>
                  <a:off x="897587" y="538043"/>
                  <a:ext cx="47467" cy="18985"/>
                </a:xfrm>
                <a:custGeom>
                  <a:avLst/>
                  <a:gdLst>
                    <a:gd name="connsiteX0" fmla="*/ 37955 w 47467"/>
                    <a:gd name="connsiteY0" fmla="*/ 18986 h 18985"/>
                    <a:gd name="connsiteX1" fmla="*/ 9513 w 47467"/>
                    <a:gd name="connsiteY1" fmla="*/ 18986 h 18985"/>
                    <a:gd name="connsiteX2" fmla="*/ 0 w 47467"/>
                    <a:gd name="connsiteY2" fmla="*/ 9493 h 18985"/>
                    <a:gd name="connsiteX3" fmla="*/ 9513 w 47467"/>
                    <a:gd name="connsiteY3" fmla="*/ 0 h 18985"/>
                    <a:gd name="connsiteX4" fmla="*/ 37955 w 47467"/>
                    <a:gd name="connsiteY4" fmla="*/ 0 h 18985"/>
                    <a:gd name="connsiteX5" fmla="*/ 47468 w 47467"/>
                    <a:gd name="connsiteY5" fmla="*/ 9493 h 18985"/>
                    <a:gd name="connsiteX6" fmla="*/ 37955 w 4746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67" h="18985">
                      <a:moveTo>
                        <a:pt x="3795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7955" y="0"/>
                      </a:lnTo>
                      <a:cubicBezTo>
                        <a:pt x="43187" y="0"/>
                        <a:pt x="47468" y="4272"/>
                        <a:pt x="47468" y="9493"/>
                      </a:cubicBezTo>
                      <a:cubicBezTo>
                        <a:pt x="47468" y="14714"/>
                        <a:pt x="43187" y="18986"/>
                        <a:pt x="3795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205" name="Graphic 10">
              <a:extLst>
                <a:ext uri="{FF2B5EF4-FFF2-40B4-BE49-F238E27FC236}">
                  <a16:creationId xmlns:a16="http://schemas.microsoft.com/office/drawing/2014/main" id="{8FF60D38-E71B-AB4C-9291-FB82427B9945}"/>
                </a:ext>
              </a:extLst>
            </p:cNvPr>
            <p:cNvGrpSpPr/>
            <p:nvPr/>
          </p:nvGrpSpPr>
          <p:grpSpPr>
            <a:xfrm>
              <a:off x="878562" y="575920"/>
              <a:ext cx="532227" cy="18985"/>
              <a:chOff x="878562" y="575920"/>
              <a:chExt cx="532227" cy="18985"/>
            </a:xfrm>
          </p:grpSpPr>
          <p:grpSp>
            <p:nvGrpSpPr>
              <p:cNvPr id="206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878562" y="575920"/>
                <a:ext cx="532227" cy="18985"/>
                <a:chOff x="878562" y="575920"/>
                <a:chExt cx="532227" cy="18985"/>
              </a:xfrm>
              <a:solidFill>
                <a:srgbClr val="009989"/>
              </a:solidFill>
            </p:grpSpPr>
            <p:sp>
              <p:nvSpPr>
                <p:cNvPr id="207" name="Vrije vorm 206">
                  <a:extLst>
                    <a:ext uri="{FF2B5EF4-FFF2-40B4-BE49-F238E27FC236}">
                      <a16:creationId xmlns:a16="http://schemas.microsoft.com/office/drawing/2014/main" id="{FCEB375A-29EE-8A4A-B96A-255F600201DB}"/>
                    </a:ext>
                  </a:extLst>
                </p:cNvPr>
                <p:cNvSpPr/>
                <p:nvPr/>
              </p:nvSpPr>
              <p:spPr>
                <a:xfrm>
                  <a:off x="1007743" y="575920"/>
                  <a:ext cx="403046" cy="18985"/>
                </a:xfrm>
                <a:custGeom>
                  <a:avLst/>
                  <a:gdLst>
                    <a:gd name="connsiteX0" fmla="*/ 393534 w 403046"/>
                    <a:gd name="connsiteY0" fmla="*/ 18986 h 18985"/>
                    <a:gd name="connsiteX1" fmla="*/ 9513 w 403046"/>
                    <a:gd name="connsiteY1" fmla="*/ 18986 h 18985"/>
                    <a:gd name="connsiteX2" fmla="*/ 0 w 403046"/>
                    <a:gd name="connsiteY2" fmla="*/ 9493 h 18985"/>
                    <a:gd name="connsiteX3" fmla="*/ 9513 w 403046"/>
                    <a:gd name="connsiteY3" fmla="*/ 0 h 18985"/>
                    <a:gd name="connsiteX4" fmla="*/ 393534 w 403046"/>
                    <a:gd name="connsiteY4" fmla="*/ 0 h 18985"/>
                    <a:gd name="connsiteX5" fmla="*/ 403047 w 403046"/>
                    <a:gd name="connsiteY5" fmla="*/ 9493 h 18985"/>
                    <a:gd name="connsiteX6" fmla="*/ 393534 w 40304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046" h="18985">
                      <a:moveTo>
                        <a:pt x="39353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3534" y="0"/>
                      </a:lnTo>
                      <a:cubicBezTo>
                        <a:pt x="398766" y="0"/>
                        <a:pt x="403047" y="4272"/>
                        <a:pt x="403047" y="9493"/>
                      </a:cubicBezTo>
                      <a:cubicBezTo>
                        <a:pt x="403047" y="14714"/>
                        <a:pt x="398766" y="18986"/>
                        <a:pt x="39353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8" name="Vrije vorm 207">
                  <a:extLst>
                    <a:ext uri="{FF2B5EF4-FFF2-40B4-BE49-F238E27FC236}">
                      <a16:creationId xmlns:a16="http://schemas.microsoft.com/office/drawing/2014/main" id="{BDC0DB47-A7C2-2F45-869D-CAC7F41A52A8}"/>
                    </a:ext>
                  </a:extLst>
                </p:cNvPr>
                <p:cNvSpPr/>
                <p:nvPr/>
              </p:nvSpPr>
              <p:spPr>
                <a:xfrm>
                  <a:off x="878562" y="575920"/>
                  <a:ext cx="42521" cy="18985"/>
                </a:xfrm>
                <a:custGeom>
                  <a:avLst/>
                  <a:gdLst>
                    <a:gd name="connsiteX0" fmla="*/ 33009 w 42521"/>
                    <a:gd name="connsiteY0" fmla="*/ 18986 h 18985"/>
                    <a:gd name="connsiteX1" fmla="*/ 9513 w 42521"/>
                    <a:gd name="connsiteY1" fmla="*/ 18986 h 18985"/>
                    <a:gd name="connsiteX2" fmla="*/ 0 w 42521"/>
                    <a:gd name="connsiteY2" fmla="*/ 9493 h 18985"/>
                    <a:gd name="connsiteX3" fmla="*/ 9513 w 42521"/>
                    <a:gd name="connsiteY3" fmla="*/ 0 h 18985"/>
                    <a:gd name="connsiteX4" fmla="*/ 33009 w 42521"/>
                    <a:gd name="connsiteY4" fmla="*/ 0 h 18985"/>
                    <a:gd name="connsiteX5" fmla="*/ 42521 w 42521"/>
                    <a:gd name="connsiteY5" fmla="*/ 9493 h 18985"/>
                    <a:gd name="connsiteX6" fmla="*/ 33009 w 4252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21" h="18985">
                      <a:moveTo>
                        <a:pt x="3300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009" y="0"/>
                      </a:lnTo>
                      <a:cubicBezTo>
                        <a:pt x="38240" y="0"/>
                        <a:pt x="42521" y="4272"/>
                        <a:pt x="42521" y="9493"/>
                      </a:cubicBezTo>
                      <a:cubicBezTo>
                        <a:pt x="42521" y="14714"/>
                        <a:pt x="38336" y="18986"/>
                        <a:pt x="3300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09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878562" y="575920"/>
                <a:ext cx="532227" cy="18985"/>
                <a:chOff x="878562" y="575920"/>
                <a:chExt cx="532227" cy="18985"/>
              </a:xfrm>
              <a:solidFill>
                <a:srgbClr val="009789"/>
              </a:solidFill>
            </p:grpSpPr>
            <p:sp>
              <p:nvSpPr>
                <p:cNvPr id="210" name="Vrije vorm 209">
                  <a:extLst>
                    <a:ext uri="{FF2B5EF4-FFF2-40B4-BE49-F238E27FC236}">
                      <a16:creationId xmlns:a16="http://schemas.microsoft.com/office/drawing/2014/main" id="{3176EA76-BBA0-524A-8929-004F0D953B6D}"/>
                    </a:ext>
                  </a:extLst>
                </p:cNvPr>
                <p:cNvSpPr/>
                <p:nvPr/>
              </p:nvSpPr>
              <p:spPr>
                <a:xfrm>
                  <a:off x="1007743" y="575920"/>
                  <a:ext cx="403046" cy="18985"/>
                </a:xfrm>
                <a:custGeom>
                  <a:avLst/>
                  <a:gdLst>
                    <a:gd name="connsiteX0" fmla="*/ 393534 w 403046"/>
                    <a:gd name="connsiteY0" fmla="*/ 18986 h 18985"/>
                    <a:gd name="connsiteX1" fmla="*/ 9513 w 403046"/>
                    <a:gd name="connsiteY1" fmla="*/ 18986 h 18985"/>
                    <a:gd name="connsiteX2" fmla="*/ 0 w 403046"/>
                    <a:gd name="connsiteY2" fmla="*/ 9493 h 18985"/>
                    <a:gd name="connsiteX3" fmla="*/ 9513 w 403046"/>
                    <a:gd name="connsiteY3" fmla="*/ 0 h 18985"/>
                    <a:gd name="connsiteX4" fmla="*/ 393534 w 403046"/>
                    <a:gd name="connsiteY4" fmla="*/ 0 h 18985"/>
                    <a:gd name="connsiteX5" fmla="*/ 403047 w 403046"/>
                    <a:gd name="connsiteY5" fmla="*/ 9493 h 18985"/>
                    <a:gd name="connsiteX6" fmla="*/ 393534 w 40304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046" h="18985">
                      <a:moveTo>
                        <a:pt x="39353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3534" y="0"/>
                      </a:lnTo>
                      <a:cubicBezTo>
                        <a:pt x="398766" y="0"/>
                        <a:pt x="403047" y="4272"/>
                        <a:pt x="403047" y="9493"/>
                      </a:cubicBezTo>
                      <a:cubicBezTo>
                        <a:pt x="403047" y="14714"/>
                        <a:pt x="398766" y="18986"/>
                        <a:pt x="39353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1" name="Vrije vorm 210">
                  <a:extLst>
                    <a:ext uri="{FF2B5EF4-FFF2-40B4-BE49-F238E27FC236}">
                      <a16:creationId xmlns:a16="http://schemas.microsoft.com/office/drawing/2014/main" id="{6453BF4B-72C6-6F42-985A-89DE6566F337}"/>
                    </a:ext>
                  </a:extLst>
                </p:cNvPr>
                <p:cNvSpPr/>
                <p:nvPr/>
              </p:nvSpPr>
              <p:spPr>
                <a:xfrm>
                  <a:off x="878562" y="575920"/>
                  <a:ext cx="42521" cy="18985"/>
                </a:xfrm>
                <a:custGeom>
                  <a:avLst/>
                  <a:gdLst>
                    <a:gd name="connsiteX0" fmla="*/ 33009 w 42521"/>
                    <a:gd name="connsiteY0" fmla="*/ 18986 h 18985"/>
                    <a:gd name="connsiteX1" fmla="*/ 9513 w 42521"/>
                    <a:gd name="connsiteY1" fmla="*/ 18986 h 18985"/>
                    <a:gd name="connsiteX2" fmla="*/ 0 w 42521"/>
                    <a:gd name="connsiteY2" fmla="*/ 9493 h 18985"/>
                    <a:gd name="connsiteX3" fmla="*/ 9513 w 42521"/>
                    <a:gd name="connsiteY3" fmla="*/ 0 h 18985"/>
                    <a:gd name="connsiteX4" fmla="*/ 33009 w 42521"/>
                    <a:gd name="connsiteY4" fmla="*/ 0 h 18985"/>
                    <a:gd name="connsiteX5" fmla="*/ 42521 w 42521"/>
                    <a:gd name="connsiteY5" fmla="*/ 9493 h 18985"/>
                    <a:gd name="connsiteX6" fmla="*/ 33009 w 4252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21" h="18985">
                      <a:moveTo>
                        <a:pt x="3300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009" y="0"/>
                      </a:lnTo>
                      <a:cubicBezTo>
                        <a:pt x="38240" y="0"/>
                        <a:pt x="42521" y="4272"/>
                        <a:pt x="42521" y="9493"/>
                      </a:cubicBezTo>
                      <a:cubicBezTo>
                        <a:pt x="42521" y="14714"/>
                        <a:pt x="38336" y="18986"/>
                        <a:pt x="3300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212" name="Graphic 10">
              <a:extLst>
                <a:ext uri="{FF2B5EF4-FFF2-40B4-BE49-F238E27FC236}">
                  <a16:creationId xmlns:a16="http://schemas.microsoft.com/office/drawing/2014/main" id="{8FF60D38-E71B-AB4C-9291-FB82427B9945}"/>
                </a:ext>
              </a:extLst>
            </p:cNvPr>
            <p:cNvGrpSpPr/>
            <p:nvPr/>
          </p:nvGrpSpPr>
          <p:grpSpPr>
            <a:xfrm>
              <a:off x="870952" y="613892"/>
              <a:ext cx="545734" cy="18985"/>
              <a:chOff x="870952" y="613892"/>
              <a:chExt cx="545734" cy="18985"/>
            </a:xfrm>
          </p:grpSpPr>
          <p:grpSp>
            <p:nvGrpSpPr>
              <p:cNvPr id="213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870952" y="613892"/>
                <a:ext cx="545734" cy="18985"/>
                <a:chOff x="870952" y="613892"/>
                <a:chExt cx="545734" cy="18985"/>
              </a:xfrm>
              <a:solidFill>
                <a:srgbClr val="009989"/>
              </a:solidFill>
            </p:grpSpPr>
            <p:sp>
              <p:nvSpPr>
                <p:cNvPr id="214" name="Vrije vorm 213">
                  <a:extLst>
                    <a:ext uri="{FF2B5EF4-FFF2-40B4-BE49-F238E27FC236}">
                      <a16:creationId xmlns:a16="http://schemas.microsoft.com/office/drawing/2014/main" id="{7CC1431B-1799-DA4C-9692-05F4BC2A63DA}"/>
                    </a:ext>
                  </a:extLst>
                </p:cNvPr>
                <p:cNvSpPr/>
                <p:nvPr/>
              </p:nvSpPr>
              <p:spPr>
                <a:xfrm>
                  <a:off x="1011072" y="613892"/>
                  <a:ext cx="405615" cy="18985"/>
                </a:xfrm>
                <a:custGeom>
                  <a:avLst/>
                  <a:gdLst>
                    <a:gd name="connsiteX0" fmla="*/ 396103 w 405615"/>
                    <a:gd name="connsiteY0" fmla="*/ 18986 h 18985"/>
                    <a:gd name="connsiteX1" fmla="*/ 9513 w 405615"/>
                    <a:gd name="connsiteY1" fmla="*/ 18986 h 18985"/>
                    <a:gd name="connsiteX2" fmla="*/ 0 w 405615"/>
                    <a:gd name="connsiteY2" fmla="*/ 9493 h 18985"/>
                    <a:gd name="connsiteX3" fmla="*/ 9513 w 405615"/>
                    <a:gd name="connsiteY3" fmla="*/ 0 h 18985"/>
                    <a:gd name="connsiteX4" fmla="*/ 396103 w 405615"/>
                    <a:gd name="connsiteY4" fmla="*/ 0 h 18985"/>
                    <a:gd name="connsiteX5" fmla="*/ 405615 w 405615"/>
                    <a:gd name="connsiteY5" fmla="*/ 9493 h 18985"/>
                    <a:gd name="connsiteX6" fmla="*/ 396103 w 405615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5615" h="18985">
                      <a:moveTo>
                        <a:pt x="39610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6103" y="0"/>
                      </a:lnTo>
                      <a:cubicBezTo>
                        <a:pt x="401334" y="0"/>
                        <a:pt x="405615" y="4272"/>
                        <a:pt x="405615" y="9493"/>
                      </a:cubicBezTo>
                      <a:cubicBezTo>
                        <a:pt x="405615" y="14714"/>
                        <a:pt x="401334" y="18986"/>
                        <a:pt x="396103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5" name="Vrije vorm 214">
                  <a:extLst>
                    <a:ext uri="{FF2B5EF4-FFF2-40B4-BE49-F238E27FC236}">
                      <a16:creationId xmlns:a16="http://schemas.microsoft.com/office/drawing/2014/main" id="{D3EA05B4-28EB-FA4A-B039-CB4528137DB5}"/>
                    </a:ext>
                  </a:extLst>
                </p:cNvPr>
                <p:cNvSpPr/>
                <p:nvPr/>
              </p:nvSpPr>
              <p:spPr>
                <a:xfrm>
                  <a:off x="870952" y="613892"/>
                  <a:ext cx="65636" cy="18985"/>
                </a:xfrm>
                <a:custGeom>
                  <a:avLst/>
                  <a:gdLst>
                    <a:gd name="connsiteX0" fmla="*/ 56124 w 65636"/>
                    <a:gd name="connsiteY0" fmla="*/ 18986 h 18985"/>
                    <a:gd name="connsiteX1" fmla="*/ 9513 w 65636"/>
                    <a:gd name="connsiteY1" fmla="*/ 18986 h 18985"/>
                    <a:gd name="connsiteX2" fmla="*/ 0 w 65636"/>
                    <a:gd name="connsiteY2" fmla="*/ 9493 h 18985"/>
                    <a:gd name="connsiteX3" fmla="*/ 9513 w 65636"/>
                    <a:gd name="connsiteY3" fmla="*/ 0 h 18985"/>
                    <a:gd name="connsiteX4" fmla="*/ 56124 w 65636"/>
                    <a:gd name="connsiteY4" fmla="*/ 0 h 18985"/>
                    <a:gd name="connsiteX5" fmla="*/ 65637 w 65636"/>
                    <a:gd name="connsiteY5" fmla="*/ 9493 h 18985"/>
                    <a:gd name="connsiteX6" fmla="*/ 56124 w 6563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36" h="18985">
                      <a:moveTo>
                        <a:pt x="561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6124" y="0"/>
                      </a:lnTo>
                      <a:cubicBezTo>
                        <a:pt x="61356" y="0"/>
                        <a:pt x="65637" y="4272"/>
                        <a:pt x="65637" y="9493"/>
                      </a:cubicBezTo>
                      <a:cubicBezTo>
                        <a:pt x="65637" y="14714"/>
                        <a:pt x="61356" y="18986"/>
                        <a:pt x="5612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16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870952" y="613892"/>
                <a:ext cx="545734" cy="18985"/>
                <a:chOff x="870952" y="613892"/>
                <a:chExt cx="545734" cy="18985"/>
              </a:xfrm>
              <a:solidFill>
                <a:srgbClr val="009789"/>
              </a:solidFill>
            </p:grpSpPr>
            <p:sp>
              <p:nvSpPr>
                <p:cNvPr id="217" name="Vrije vorm 216">
                  <a:extLst>
                    <a:ext uri="{FF2B5EF4-FFF2-40B4-BE49-F238E27FC236}">
                      <a16:creationId xmlns:a16="http://schemas.microsoft.com/office/drawing/2014/main" id="{655E180E-3F9F-D546-9B02-719A637195C3}"/>
                    </a:ext>
                  </a:extLst>
                </p:cNvPr>
                <p:cNvSpPr/>
                <p:nvPr/>
              </p:nvSpPr>
              <p:spPr>
                <a:xfrm>
                  <a:off x="1011072" y="613892"/>
                  <a:ext cx="405615" cy="18985"/>
                </a:xfrm>
                <a:custGeom>
                  <a:avLst/>
                  <a:gdLst>
                    <a:gd name="connsiteX0" fmla="*/ 396103 w 405615"/>
                    <a:gd name="connsiteY0" fmla="*/ 18986 h 18985"/>
                    <a:gd name="connsiteX1" fmla="*/ 9513 w 405615"/>
                    <a:gd name="connsiteY1" fmla="*/ 18986 h 18985"/>
                    <a:gd name="connsiteX2" fmla="*/ 0 w 405615"/>
                    <a:gd name="connsiteY2" fmla="*/ 9493 h 18985"/>
                    <a:gd name="connsiteX3" fmla="*/ 9513 w 405615"/>
                    <a:gd name="connsiteY3" fmla="*/ 0 h 18985"/>
                    <a:gd name="connsiteX4" fmla="*/ 396103 w 405615"/>
                    <a:gd name="connsiteY4" fmla="*/ 0 h 18985"/>
                    <a:gd name="connsiteX5" fmla="*/ 405615 w 405615"/>
                    <a:gd name="connsiteY5" fmla="*/ 9493 h 18985"/>
                    <a:gd name="connsiteX6" fmla="*/ 396103 w 405615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5615" h="18985">
                      <a:moveTo>
                        <a:pt x="39610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6103" y="0"/>
                      </a:lnTo>
                      <a:cubicBezTo>
                        <a:pt x="401334" y="0"/>
                        <a:pt x="405615" y="4272"/>
                        <a:pt x="405615" y="9493"/>
                      </a:cubicBezTo>
                      <a:cubicBezTo>
                        <a:pt x="405615" y="14714"/>
                        <a:pt x="401334" y="18986"/>
                        <a:pt x="396103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8" name="Vrije vorm 217">
                  <a:extLst>
                    <a:ext uri="{FF2B5EF4-FFF2-40B4-BE49-F238E27FC236}">
                      <a16:creationId xmlns:a16="http://schemas.microsoft.com/office/drawing/2014/main" id="{F25F5508-CB16-464F-AF91-D607F27F8739}"/>
                    </a:ext>
                  </a:extLst>
                </p:cNvPr>
                <p:cNvSpPr/>
                <p:nvPr/>
              </p:nvSpPr>
              <p:spPr>
                <a:xfrm>
                  <a:off x="870952" y="613892"/>
                  <a:ext cx="65636" cy="18985"/>
                </a:xfrm>
                <a:custGeom>
                  <a:avLst/>
                  <a:gdLst>
                    <a:gd name="connsiteX0" fmla="*/ 56124 w 65636"/>
                    <a:gd name="connsiteY0" fmla="*/ 18986 h 18985"/>
                    <a:gd name="connsiteX1" fmla="*/ 9513 w 65636"/>
                    <a:gd name="connsiteY1" fmla="*/ 18986 h 18985"/>
                    <a:gd name="connsiteX2" fmla="*/ 0 w 65636"/>
                    <a:gd name="connsiteY2" fmla="*/ 9493 h 18985"/>
                    <a:gd name="connsiteX3" fmla="*/ 9513 w 65636"/>
                    <a:gd name="connsiteY3" fmla="*/ 0 h 18985"/>
                    <a:gd name="connsiteX4" fmla="*/ 56124 w 65636"/>
                    <a:gd name="connsiteY4" fmla="*/ 0 h 18985"/>
                    <a:gd name="connsiteX5" fmla="*/ 65637 w 65636"/>
                    <a:gd name="connsiteY5" fmla="*/ 9493 h 18985"/>
                    <a:gd name="connsiteX6" fmla="*/ 56124 w 6563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36" h="18985">
                      <a:moveTo>
                        <a:pt x="561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6124" y="0"/>
                      </a:lnTo>
                      <a:cubicBezTo>
                        <a:pt x="61356" y="0"/>
                        <a:pt x="65637" y="4272"/>
                        <a:pt x="65637" y="9493"/>
                      </a:cubicBezTo>
                      <a:cubicBezTo>
                        <a:pt x="65637" y="14714"/>
                        <a:pt x="61356" y="18986"/>
                        <a:pt x="5612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219" name="Graphic 10">
              <a:extLst>
                <a:ext uri="{FF2B5EF4-FFF2-40B4-BE49-F238E27FC236}">
                  <a16:creationId xmlns:a16="http://schemas.microsoft.com/office/drawing/2014/main" id="{8FF60D38-E71B-AB4C-9291-FB82427B9945}"/>
                </a:ext>
              </a:extLst>
            </p:cNvPr>
            <p:cNvGrpSpPr/>
            <p:nvPr/>
          </p:nvGrpSpPr>
          <p:grpSpPr>
            <a:xfrm>
              <a:off x="856208" y="651768"/>
              <a:ext cx="536793" cy="18985"/>
              <a:chOff x="856208" y="651768"/>
              <a:chExt cx="536793" cy="18985"/>
            </a:xfrm>
          </p:grpSpPr>
          <p:grpSp>
            <p:nvGrpSpPr>
              <p:cNvPr id="220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856208" y="651768"/>
                <a:ext cx="536793" cy="18985"/>
                <a:chOff x="856208" y="651768"/>
                <a:chExt cx="536793" cy="18985"/>
              </a:xfrm>
              <a:solidFill>
                <a:srgbClr val="009989"/>
              </a:solidFill>
            </p:grpSpPr>
            <p:sp>
              <p:nvSpPr>
                <p:cNvPr id="221" name="Vrije vorm 220">
                  <a:extLst>
                    <a:ext uri="{FF2B5EF4-FFF2-40B4-BE49-F238E27FC236}">
                      <a16:creationId xmlns:a16="http://schemas.microsoft.com/office/drawing/2014/main" id="{084F7E19-A887-4743-ACEE-56AABAA9B2D4}"/>
                    </a:ext>
                  </a:extLst>
                </p:cNvPr>
                <p:cNvSpPr/>
                <p:nvPr/>
              </p:nvSpPr>
              <p:spPr>
                <a:xfrm>
                  <a:off x="1060442" y="651768"/>
                  <a:ext cx="332558" cy="18985"/>
                </a:xfrm>
                <a:custGeom>
                  <a:avLst/>
                  <a:gdLst>
                    <a:gd name="connsiteX0" fmla="*/ 323046 w 332558"/>
                    <a:gd name="connsiteY0" fmla="*/ 18986 h 18985"/>
                    <a:gd name="connsiteX1" fmla="*/ 9513 w 332558"/>
                    <a:gd name="connsiteY1" fmla="*/ 18986 h 18985"/>
                    <a:gd name="connsiteX2" fmla="*/ 0 w 332558"/>
                    <a:gd name="connsiteY2" fmla="*/ 9493 h 18985"/>
                    <a:gd name="connsiteX3" fmla="*/ 9513 w 332558"/>
                    <a:gd name="connsiteY3" fmla="*/ 0 h 18985"/>
                    <a:gd name="connsiteX4" fmla="*/ 323046 w 332558"/>
                    <a:gd name="connsiteY4" fmla="*/ 0 h 18985"/>
                    <a:gd name="connsiteX5" fmla="*/ 332559 w 332558"/>
                    <a:gd name="connsiteY5" fmla="*/ 9493 h 18985"/>
                    <a:gd name="connsiteX6" fmla="*/ 323046 w 33255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558" h="18985">
                      <a:moveTo>
                        <a:pt x="32304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23046" y="0"/>
                      </a:lnTo>
                      <a:cubicBezTo>
                        <a:pt x="328278" y="0"/>
                        <a:pt x="332559" y="4272"/>
                        <a:pt x="332559" y="9493"/>
                      </a:cubicBezTo>
                      <a:cubicBezTo>
                        <a:pt x="332559" y="14714"/>
                        <a:pt x="328278" y="18986"/>
                        <a:pt x="32304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2" name="Vrije vorm 221">
                  <a:extLst>
                    <a:ext uri="{FF2B5EF4-FFF2-40B4-BE49-F238E27FC236}">
                      <a16:creationId xmlns:a16="http://schemas.microsoft.com/office/drawing/2014/main" id="{A917EF76-D4E5-D341-A554-7CB6583AC3D2}"/>
                    </a:ext>
                  </a:extLst>
                </p:cNvPr>
                <p:cNvSpPr/>
                <p:nvPr/>
              </p:nvSpPr>
              <p:spPr>
                <a:xfrm>
                  <a:off x="856208" y="651768"/>
                  <a:ext cx="126897" cy="18985"/>
                </a:xfrm>
                <a:custGeom>
                  <a:avLst/>
                  <a:gdLst>
                    <a:gd name="connsiteX0" fmla="*/ 117385 w 126897"/>
                    <a:gd name="connsiteY0" fmla="*/ 18986 h 18985"/>
                    <a:gd name="connsiteX1" fmla="*/ 9513 w 126897"/>
                    <a:gd name="connsiteY1" fmla="*/ 18986 h 18985"/>
                    <a:gd name="connsiteX2" fmla="*/ 0 w 126897"/>
                    <a:gd name="connsiteY2" fmla="*/ 9493 h 18985"/>
                    <a:gd name="connsiteX3" fmla="*/ 9513 w 126897"/>
                    <a:gd name="connsiteY3" fmla="*/ 0 h 18985"/>
                    <a:gd name="connsiteX4" fmla="*/ 117385 w 126897"/>
                    <a:gd name="connsiteY4" fmla="*/ 0 h 18985"/>
                    <a:gd name="connsiteX5" fmla="*/ 126897 w 126897"/>
                    <a:gd name="connsiteY5" fmla="*/ 9493 h 18985"/>
                    <a:gd name="connsiteX6" fmla="*/ 117385 w 12689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897" h="18985">
                      <a:moveTo>
                        <a:pt x="11738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7385" y="0"/>
                      </a:lnTo>
                      <a:cubicBezTo>
                        <a:pt x="122617" y="0"/>
                        <a:pt x="126897" y="4272"/>
                        <a:pt x="126897" y="9493"/>
                      </a:cubicBezTo>
                      <a:cubicBezTo>
                        <a:pt x="126897" y="14714"/>
                        <a:pt x="122712" y="18986"/>
                        <a:pt x="11738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23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856208" y="651768"/>
                <a:ext cx="536793" cy="18985"/>
                <a:chOff x="856208" y="651768"/>
                <a:chExt cx="536793" cy="18985"/>
              </a:xfrm>
              <a:solidFill>
                <a:srgbClr val="009789"/>
              </a:solidFill>
            </p:grpSpPr>
            <p:sp>
              <p:nvSpPr>
                <p:cNvPr id="224" name="Vrije vorm 223">
                  <a:extLst>
                    <a:ext uri="{FF2B5EF4-FFF2-40B4-BE49-F238E27FC236}">
                      <a16:creationId xmlns:a16="http://schemas.microsoft.com/office/drawing/2014/main" id="{8D15961F-965F-1A4D-A847-E65759259628}"/>
                    </a:ext>
                  </a:extLst>
                </p:cNvPr>
                <p:cNvSpPr/>
                <p:nvPr/>
              </p:nvSpPr>
              <p:spPr>
                <a:xfrm>
                  <a:off x="1060442" y="651768"/>
                  <a:ext cx="332558" cy="18985"/>
                </a:xfrm>
                <a:custGeom>
                  <a:avLst/>
                  <a:gdLst>
                    <a:gd name="connsiteX0" fmla="*/ 323046 w 332558"/>
                    <a:gd name="connsiteY0" fmla="*/ 18986 h 18985"/>
                    <a:gd name="connsiteX1" fmla="*/ 9513 w 332558"/>
                    <a:gd name="connsiteY1" fmla="*/ 18986 h 18985"/>
                    <a:gd name="connsiteX2" fmla="*/ 0 w 332558"/>
                    <a:gd name="connsiteY2" fmla="*/ 9493 h 18985"/>
                    <a:gd name="connsiteX3" fmla="*/ 9513 w 332558"/>
                    <a:gd name="connsiteY3" fmla="*/ 0 h 18985"/>
                    <a:gd name="connsiteX4" fmla="*/ 323046 w 332558"/>
                    <a:gd name="connsiteY4" fmla="*/ 0 h 18985"/>
                    <a:gd name="connsiteX5" fmla="*/ 332559 w 332558"/>
                    <a:gd name="connsiteY5" fmla="*/ 9493 h 18985"/>
                    <a:gd name="connsiteX6" fmla="*/ 323046 w 33255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558" h="18985">
                      <a:moveTo>
                        <a:pt x="32304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23046" y="0"/>
                      </a:lnTo>
                      <a:cubicBezTo>
                        <a:pt x="328278" y="0"/>
                        <a:pt x="332559" y="4272"/>
                        <a:pt x="332559" y="9493"/>
                      </a:cubicBezTo>
                      <a:cubicBezTo>
                        <a:pt x="332559" y="14714"/>
                        <a:pt x="328278" y="18986"/>
                        <a:pt x="32304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5" name="Vrije vorm 224">
                  <a:extLst>
                    <a:ext uri="{FF2B5EF4-FFF2-40B4-BE49-F238E27FC236}">
                      <a16:creationId xmlns:a16="http://schemas.microsoft.com/office/drawing/2014/main" id="{86C57DB4-5647-EC47-B07C-9C4969082816}"/>
                    </a:ext>
                  </a:extLst>
                </p:cNvPr>
                <p:cNvSpPr/>
                <p:nvPr/>
              </p:nvSpPr>
              <p:spPr>
                <a:xfrm>
                  <a:off x="856208" y="651768"/>
                  <a:ext cx="126897" cy="18985"/>
                </a:xfrm>
                <a:custGeom>
                  <a:avLst/>
                  <a:gdLst>
                    <a:gd name="connsiteX0" fmla="*/ 117385 w 126897"/>
                    <a:gd name="connsiteY0" fmla="*/ 18986 h 18985"/>
                    <a:gd name="connsiteX1" fmla="*/ 9513 w 126897"/>
                    <a:gd name="connsiteY1" fmla="*/ 18986 h 18985"/>
                    <a:gd name="connsiteX2" fmla="*/ 0 w 126897"/>
                    <a:gd name="connsiteY2" fmla="*/ 9493 h 18985"/>
                    <a:gd name="connsiteX3" fmla="*/ 9513 w 126897"/>
                    <a:gd name="connsiteY3" fmla="*/ 0 h 18985"/>
                    <a:gd name="connsiteX4" fmla="*/ 117385 w 126897"/>
                    <a:gd name="connsiteY4" fmla="*/ 0 h 18985"/>
                    <a:gd name="connsiteX5" fmla="*/ 126897 w 126897"/>
                    <a:gd name="connsiteY5" fmla="*/ 9493 h 18985"/>
                    <a:gd name="connsiteX6" fmla="*/ 117385 w 12689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897" h="18985">
                      <a:moveTo>
                        <a:pt x="11738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7385" y="0"/>
                      </a:lnTo>
                      <a:cubicBezTo>
                        <a:pt x="122617" y="0"/>
                        <a:pt x="126897" y="4272"/>
                        <a:pt x="126897" y="9493"/>
                      </a:cubicBezTo>
                      <a:cubicBezTo>
                        <a:pt x="126897" y="14714"/>
                        <a:pt x="122712" y="18986"/>
                        <a:pt x="11738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226" name="Graphic 10">
              <a:extLst>
                <a:ext uri="{FF2B5EF4-FFF2-40B4-BE49-F238E27FC236}">
                  <a16:creationId xmlns:a16="http://schemas.microsoft.com/office/drawing/2014/main" id="{8FF60D38-E71B-AB4C-9291-FB82427B9945}"/>
                </a:ext>
              </a:extLst>
            </p:cNvPr>
            <p:cNvGrpSpPr/>
            <p:nvPr/>
          </p:nvGrpSpPr>
          <p:grpSpPr>
            <a:xfrm>
              <a:off x="848217" y="689740"/>
              <a:ext cx="540788" cy="18985"/>
              <a:chOff x="848217" y="689740"/>
              <a:chExt cx="540788" cy="18985"/>
            </a:xfrm>
          </p:grpSpPr>
          <p:grpSp>
            <p:nvGrpSpPr>
              <p:cNvPr id="227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848217" y="689740"/>
                <a:ext cx="540788" cy="18985"/>
                <a:chOff x="848217" y="689740"/>
                <a:chExt cx="540788" cy="18985"/>
              </a:xfrm>
              <a:solidFill>
                <a:srgbClr val="009989"/>
              </a:solidFill>
            </p:grpSpPr>
            <p:sp>
              <p:nvSpPr>
                <p:cNvPr id="228" name="Vrije vorm 227">
                  <a:extLst>
                    <a:ext uri="{FF2B5EF4-FFF2-40B4-BE49-F238E27FC236}">
                      <a16:creationId xmlns:a16="http://schemas.microsoft.com/office/drawing/2014/main" id="{E3BCFD7A-C1B7-9348-AFC2-A1563F68251D}"/>
                    </a:ext>
                  </a:extLst>
                </p:cNvPr>
                <p:cNvSpPr/>
                <p:nvPr/>
              </p:nvSpPr>
              <p:spPr>
                <a:xfrm>
                  <a:off x="1108005" y="689740"/>
                  <a:ext cx="281000" cy="18985"/>
                </a:xfrm>
                <a:custGeom>
                  <a:avLst/>
                  <a:gdLst>
                    <a:gd name="connsiteX0" fmla="*/ 271488 w 281000"/>
                    <a:gd name="connsiteY0" fmla="*/ 18986 h 18985"/>
                    <a:gd name="connsiteX1" fmla="*/ 9513 w 281000"/>
                    <a:gd name="connsiteY1" fmla="*/ 18986 h 18985"/>
                    <a:gd name="connsiteX2" fmla="*/ 0 w 281000"/>
                    <a:gd name="connsiteY2" fmla="*/ 9493 h 18985"/>
                    <a:gd name="connsiteX3" fmla="*/ 9513 w 281000"/>
                    <a:gd name="connsiteY3" fmla="*/ 0 h 18985"/>
                    <a:gd name="connsiteX4" fmla="*/ 271488 w 281000"/>
                    <a:gd name="connsiteY4" fmla="*/ 0 h 18985"/>
                    <a:gd name="connsiteX5" fmla="*/ 281001 w 281000"/>
                    <a:gd name="connsiteY5" fmla="*/ 9493 h 18985"/>
                    <a:gd name="connsiteX6" fmla="*/ 271488 w 28100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000" h="18985">
                      <a:moveTo>
                        <a:pt x="271488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71488" y="0"/>
                      </a:lnTo>
                      <a:cubicBezTo>
                        <a:pt x="276720" y="0"/>
                        <a:pt x="281001" y="4272"/>
                        <a:pt x="281001" y="9493"/>
                      </a:cubicBezTo>
                      <a:cubicBezTo>
                        <a:pt x="281001" y="14714"/>
                        <a:pt x="276720" y="18986"/>
                        <a:pt x="271488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9" name="Vrije vorm 228">
                  <a:extLst>
                    <a:ext uri="{FF2B5EF4-FFF2-40B4-BE49-F238E27FC236}">
                      <a16:creationId xmlns:a16="http://schemas.microsoft.com/office/drawing/2014/main" id="{EDA715B8-A13E-2D46-A109-71EA061F92C9}"/>
                    </a:ext>
                  </a:extLst>
                </p:cNvPr>
                <p:cNvSpPr/>
                <p:nvPr/>
              </p:nvSpPr>
              <p:spPr>
                <a:xfrm>
                  <a:off x="848217" y="689740"/>
                  <a:ext cx="138312" cy="18985"/>
                </a:xfrm>
                <a:custGeom>
                  <a:avLst/>
                  <a:gdLst>
                    <a:gd name="connsiteX0" fmla="*/ 128800 w 138312"/>
                    <a:gd name="connsiteY0" fmla="*/ 18986 h 18985"/>
                    <a:gd name="connsiteX1" fmla="*/ 9513 w 138312"/>
                    <a:gd name="connsiteY1" fmla="*/ 18986 h 18985"/>
                    <a:gd name="connsiteX2" fmla="*/ 0 w 138312"/>
                    <a:gd name="connsiteY2" fmla="*/ 9493 h 18985"/>
                    <a:gd name="connsiteX3" fmla="*/ 9513 w 138312"/>
                    <a:gd name="connsiteY3" fmla="*/ 0 h 18985"/>
                    <a:gd name="connsiteX4" fmla="*/ 128800 w 138312"/>
                    <a:gd name="connsiteY4" fmla="*/ 0 h 18985"/>
                    <a:gd name="connsiteX5" fmla="*/ 138312 w 138312"/>
                    <a:gd name="connsiteY5" fmla="*/ 9493 h 18985"/>
                    <a:gd name="connsiteX6" fmla="*/ 128800 w 13831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312" h="18985">
                      <a:moveTo>
                        <a:pt x="12880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28800" y="0"/>
                      </a:lnTo>
                      <a:cubicBezTo>
                        <a:pt x="134032" y="0"/>
                        <a:pt x="138312" y="4272"/>
                        <a:pt x="138312" y="9493"/>
                      </a:cubicBezTo>
                      <a:cubicBezTo>
                        <a:pt x="138312" y="14714"/>
                        <a:pt x="134032" y="18986"/>
                        <a:pt x="12880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30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848217" y="689740"/>
                <a:ext cx="540788" cy="18985"/>
                <a:chOff x="848217" y="689740"/>
                <a:chExt cx="540788" cy="18985"/>
              </a:xfrm>
              <a:solidFill>
                <a:srgbClr val="009789"/>
              </a:solidFill>
            </p:grpSpPr>
            <p:sp>
              <p:nvSpPr>
                <p:cNvPr id="231" name="Vrije vorm 230">
                  <a:extLst>
                    <a:ext uri="{FF2B5EF4-FFF2-40B4-BE49-F238E27FC236}">
                      <a16:creationId xmlns:a16="http://schemas.microsoft.com/office/drawing/2014/main" id="{F4E994C6-5B26-B14D-BDEE-861921A4CE58}"/>
                    </a:ext>
                  </a:extLst>
                </p:cNvPr>
                <p:cNvSpPr/>
                <p:nvPr/>
              </p:nvSpPr>
              <p:spPr>
                <a:xfrm>
                  <a:off x="1108005" y="689740"/>
                  <a:ext cx="281000" cy="18985"/>
                </a:xfrm>
                <a:custGeom>
                  <a:avLst/>
                  <a:gdLst>
                    <a:gd name="connsiteX0" fmla="*/ 271488 w 281000"/>
                    <a:gd name="connsiteY0" fmla="*/ 18986 h 18985"/>
                    <a:gd name="connsiteX1" fmla="*/ 9513 w 281000"/>
                    <a:gd name="connsiteY1" fmla="*/ 18986 h 18985"/>
                    <a:gd name="connsiteX2" fmla="*/ 0 w 281000"/>
                    <a:gd name="connsiteY2" fmla="*/ 9493 h 18985"/>
                    <a:gd name="connsiteX3" fmla="*/ 9513 w 281000"/>
                    <a:gd name="connsiteY3" fmla="*/ 0 h 18985"/>
                    <a:gd name="connsiteX4" fmla="*/ 271488 w 281000"/>
                    <a:gd name="connsiteY4" fmla="*/ 0 h 18985"/>
                    <a:gd name="connsiteX5" fmla="*/ 281001 w 281000"/>
                    <a:gd name="connsiteY5" fmla="*/ 9493 h 18985"/>
                    <a:gd name="connsiteX6" fmla="*/ 271488 w 28100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000" h="18985">
                      <a:moveTo>
                        <a:pt x="271488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71488" y="0"/>
                      </a:lnTo>
                      <a:cubicBezTo>
                        <a:pt x="276720" y="0"/>
                        <a:pt x="281001" y="4272"/>
                        <a:pt x="281001" y="9493"/>
                      </a:cubicBezTo>
                      <a:cubicBezTo>
                        <a:pt x="281001" y="14714"/>
                        <a:pt x="276720" y="18986"/>
                        <a:pt x="271488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2" name="Vrije vorm 231">
                  <a:extLst>
                    <a:ext uri="{FF2B5EF4-FFF2-40B4-BE49-F238E27FC236}">
                      <a16:creationId xmlns:a16="http://schemas.microsoft.com/office/drawing/2014/main" id="{3D5BD33C-CE77-F244-9813-9EDD321D547C}"/>
                    </a:ext>
                  </a:extLst>
                </p:cNvPr>
                <p:cNvSpPr/>
                <p:nvPr/>
              </p:nvSpPr>
              <p:spPr>
                <a:xfrm>
                  <a:off x="848217" y="689740"/>
                  <a:ext cx="138312" cy="18985"/>
                </a:xfrm>
                <a:custGeom>
                  <a:avLst/>
                  <a:gdLst>
                    <a:gd name="connsiteX0" fmla="*/ 128800 w 138312"/>
                    <a:gd name="connsiteY0" fmla="*/ 18986 h 18985"/>
                    <a:gd name="connsiteX1" fmla="*/ 9513 w 138312"/>
                    <a:gd name="connsiteY1" fmla="*/ 18986 h 18985"/>
                    <a:gd name="connsiteX2" fmla="*/ 0 w 138312"/>
                    <a:gd name="connsiteY2" fmla="*/ 9493 h 18985"/>
                    <a:gd name="connsiteX3" fmla="*/ 9513 w 138312"/>
                    <a:gd name="connsiteY3" fmla="*/ 0 h 18985"/>
                    <a:gd name="connsiteX4" fmla="*/ 128800 w 138312"/>
                    <a:gd name="connsiteY4" fmla="*/ 0 h 18985"/>
                    <a:gd name="connsiteX5" fmla="*/ 138312 w 138312"/>
                    <a:gd name="connsiteY5" fmla="*/ 9493 h 18985"/>
                    <a:gd name="connsiteX6" fmla="*/ 128800 w 13831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312" h="18985">
                      <a:moveTo>
                        <a:pt x="12880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28800" y="0"/>
                      </a:lnTo>
                      <a:cubicBezTo>
                        <a:pt x="134032" y="0"/>
                        <a:pt x="138312" y="4272"/>
                        <a:pt x="138312" y="9493"/>
                      </a:cubicBezTo>
                      <a:cubicBezTo>
                        <a:pt x="138312" y="14714"/>
                        <a:pt x="134032" y="18986"/>
                        <a:pt x="12880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233" name="Graphic 10">
              <a:extLst>
                <a:ext uri="{FF2B5EF4-FFF2-40B4-BE49-F238E27FC236}">
                  <a16:creationId xmlns:a16="http://schemas.microsoft.com/office/drawing/2014/main" id="{8FF60D38-E71B-AB4C-9291-FB82427B9945}"/>
                </a:ext>
              </a:extLst>
            </p:cNvPr>
            <p:cNvGrpSpPr/>
            <p:nvPr/>
          </p:nvGrpSpPr>
          <p:grpSpPr>
            <a:xfrm>
              <a:off x="839846" y="727617"/>
              <a:ext cx="500455" cy="18985"/>
              <a:chOff x="839846" y="727617"/>
              <a:chExt cx="500455" cy="18985"/>
            </a:xfrm>
          </p:grpSpPr>
          <p:grpSp>
            <p:nvGrpSpPr>
              <p:cNvPr id="234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839846" y="727617"/>
                <a:ext cx="500455" cy="18985"/>
                <a:chOff x="839846" y="727617"/>
                <a:chExt cx="500455" cy="18985"/>
              </a:xfrm>
              <a:solidFill>
                <a:srgbClr val="009989"/>
              </a:solidFill>
            </p:grpSpPr>
            <p:sp>
              <p:nvSpPr>
                <p:cNvPr id="235" name="Vrije vorm 234">
                  <a:extLst>
                    <a:ext uri="{FF2B5EF4-FFF2-40B4-BE49-F238E27FC236}">
                      <a16:creationId xmlns:a16="http://schemas.microsoft.com/office/drawing/2014/main" id="{0B3C7EAD-64BE-5E45-9A60-75BBBFFBAD84}"/>
                    </a:ext>
                  </a:extLst>
                </p:cNvPr>
                <p:cNvSpPr/>
                <p:nvPr/>
              </p:nvSpPr>
              <p:spPr>
                <a:xfrm>
                  <a:off x="1001464" y="727617"/>
                  <a:ext cx="105018" cy="18985"/>
                </a:xfrm>
                <a:custGeom>
                  <a:avLst/>
                  <a:gdLst>
                    <a:gd name="connsiteX0" fmla="*/ 95506 w 105018"/>
                    <a:gd name="connsiteY0" fmla="*/ 18986 h 18985"/>
                    <a:gd name="connsiteX1" fmla="*/ 9513 w 105018"/>
                    <a:gd name="connsiteY1" fmla="*/ 18986 h 18985"/>
                    <a:gd name="connsiteX2" fmla="*/ 0 w 105018"/>
                    <a:gd name="connsiteY2" fmla="*/ 9493 h 18985"/>
                    <a:gd name="connsiteX3" fmla="*/ 9513 w 105018"/>
                    <a:gd name="connsiteY3" fmla="*/ 0 h 18985"/>
                    <a:gd name="connsiteX4" fmla="*/ 95506 w 105018"/>
                    <a:gd name="connsiteY4" fmla="*/ 0 h 18985"/>
                    <a:gd name="connsiteX5" fmla="*/ 105018 w 105018"/>
                    <a:gd name="connsiteY5" fmla="*/ 9493 h 18985"/>
                    <a:gd name="connsiteX6" fmla="*/ 95506 w 1050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018" h="18985">
                      <a:moveTo>
                        <a:pt x="955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5506" y="0"/>
                      </a:lnTo>
                      <a:cubicBezTo>
                        <a:pt x="100738" y="0"/>
                        <a:pt x="105018" y="4272"/>
                        <a:pt x="105018" y="9493"/>
                      </a:cubicBezTo>
                      <a:cubicBezTo>
                        <a:pt x="105018" y="14714"/>
                        <a:pt x="100833" y="18986"/>
                        <a:pt x="9550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6" name="Vrije vorm 235">
                  <a:extLst>
                    <a:ext uri="{FF2B5EF4-FFF2-40B4-BE49-F238E27FC236}">
                      <a16:creationId xmlns:a16="http://schemas.microsoft.com/office/drawing/2014/main" id="{3793E452-314D-8544-AB7F-4CD2DF2C37F1}"/>
                    </a:ext>
                  </a:extLst>
                </p:cNvPr>
                <p:cNvSpPr/>
                <p:nvPr/>
              </p:nvSpPr>
              <p:spPr>
                <a:xfrm>
                  <a:off x="1125032" y="727617"/>
                  <a:ext cx="215268" cy="18985"/>
                </a:xfrm>
                <a:custGeom>
                  <a:avLst/>
                  <a:gdLst>
                    <a:gd name="connsiteX0" fmla="*/ 205756 w 215268"/>
                    <a:gd name="connsiteY0" fmla="*/ 18986 h 18985"/>
                    <a:gd name="connsiteX1" fmla="*/ 9513 w 215268"/>
                    <a:gd name="connsiteY1" fmla="*/ 18986 h 18985"/>
                    <a:gd name="connsiteX2" fmla="*/ 0 w 215268"/>
                    <a:gd name="connsiteY2" fmla="*/ 9493 h 18985"/>
                    <a:gd name="connsiteX3" fmla="*/ 9513 w 215268"/>
                    <a:gd name="connsiteY3" fmla="*/ 0 h 18985"/>
                    <a:gd name="connsiteX4" fmla="*/ 205756 w 215268"/>
                    <a:gd name="connsiteY4" fmla="*/ 0 h 18985"/>
                    <a:gd name="connsiteX5" fmla="*/ 215269 w 215268"/>
                    <a:gd name="connsiteY5" fmla="*/ 9493 h 18985"/>
                    <a:gd name="connsiteX6" fmla="*/ 205756 w 21526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268" h="18985">
                      <a:moveTo>
                        <a:pt x="20575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5756" y="0"/>
                      </a:lnTo>
                      <a:cubicBezTo>
                        <a:pt x="210988" y="0"/>
                        <a:pt x="215269" y="4272"/>
                        <a:pt x="215269" y="9493"/>
                      </a:cubicBezTo>
                      <a:cubicBezTo>
                        <a:pt x="215269" y="14714"/>
                        <a:pt x="210988" y="18986"/>
                        <a:pt x="20575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7" name="Vrije vorm 236">
                  <a:extLst>
                    <a:ext uri="{FF2B5EF4-FFF2-40B4-BE49-F238E27FC236}">
                      <a16:creationId xmlns:a16="http://schemas.microsoft.com/office/drawing/2014/main" id="{FC5611C9-A216-8D4F-BF09-CE5120649221}"/>
                    </a:ext>
                  </a:extLst>
                </p:cNvPr>
                <p:cNvSpPr/>
                <p:nvPr/>
              </p:nvSpPr>
              <p:spPr>
                <a:xfrm>
                  <a:off x="839846" y="727617"/>
                  <a:ext cx="119192" cy="18985"/>
                </a:xfrm>
                <a:custGeom>
                  <a:avLst/>
                  <a:gdLst>
                    <a:gd name="connsiteX0" fmla="*/ 109680 w 119192"/>
                    <a:gd name="connsiteY0" fmla="*/ 18986 h 18985"/>
                    <a:gd name="connsiteX1" fmla="*/ 9513 w 119192"/>
                    <a:gd name="connsiteY1" fmla="*/ 18986 h 18985"/>
                    <a:gd name="connsiteX2" fmla="*/ 0 w 119192"/>
                    <a:gd name="connsiteY2" fmla="*/ 9493 h 18985"/>
                    <a:gd name="connsiteX3" fmla="*/ 9513 w 119192"/>
                    <a:gd name="connsiteY3" fmla="*/ 0 h 18985"/>
                    <a:gd name="connsiteX4" fmla="*/ 109680 w 119192"/>
                    <a:gd name="connsiteY4" fmla="*/ 0 h 18985"/>
                    <a:gd name="connsiteX5" fmla="*/ 119192 w 119192"/>
                    <a:gd name="connsiteY5" fmla="*/ 9493 h 18985"/>
                    <a:gd name="connsiteX6" fmla="*/ 109680 w 11919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192" h="18985">
                      <a:moveTo>
                        <a:pt x="10968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09680" y="0"/>
                      </a:lnTo>
                      <a:cubicBezTo>
                        <a:pt x="114912" y="0"/>
                        <a:pt x="119192" y="4272"/>
                        <a:pt x="119192" y="9493"/>
                      </a:cubicBezTo>
                      <a:cubicBezTo>
                        <a:pt x="119192" y="14714"/>
                        <a:pt x="114912" y="18986"/>
                        <a:pt x="10968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38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839846" y="727617"/>
                <a:ext cx="500455" cy="18985"/>
                <a:chOff x="839846" y="727617"/>
                <a:chExt cx="500455" cy="18985"/>
              </a:xfrm>
              <a:solidFill>
                <a:srgbClr val="009789"/>
              </a:solidFill>
            </p:grpSpPr>
            <p:sp>
              <p:nvSpPr>
                <p:cNvPr id="239" name="Vrije vorm 238">
                  <a:extLst>
                    <a:ext uri="{FF2B5EF4-FFF2-40B4-BE49-F238E27FC236}">
                      <a16:creationId xmlns:a16="http://schemas.microsoft.com/office/drawing/2014/main" id="{8F1BE4EF-EE2E-4445-8056-066CC181FC67}"/>
                    </a:ext>
                  </a:extLst>
                </p:cNvPr>
                <p:cNvSpPr/>
                <p:nvPr/>
              </p:nvSpPr>
              <p:spPr>
                <a:xfrm>
                  <a:off x="1001464" y="727617"/>
                  <a:ext cx="105018" cy="18985"/>
                </a:xfrm>
                <a:custGeom>
                  <a:avLst/>
                  <a:gdLst>
                    <a:gd name="connsiteX0" fmla="*/ 95506 w 105018"/>
                    <a:gd name="connsiteY0" fmla="*/ 18986 h 18985"/>
                    <a:gd name="connsiteX1" fmla="*/ 9513 w 105018"/>
                    <a:gd name="connsiteY1" fmla="*/ 18986 h 18985"/>
                    <a:gd name="connsiteX2" fmla="*/ 0 w 105018"/>
                    <a:gd name="connsiteY2" fmla="*/ 9493 h 18985"/>
                    <a:gd name="connsiteX3" fmla="*/ 9513 w 105018"/>
                    <a:gd name="connsiteY3" fmla="*/ 0 h 18985"/>
                    <a:gd name="connsiteX4" fmla="*/ 95506 w 105018"/>
                    <a:gd name="connsiteY4" fmla="*/ 0 h 18985"/>
                    <a:gd name="connsiteX5" fmla="*/ 105018 w 105018"/>
                    <a:gd name="connsiteY5" fmla="*/ 9493 h 18985"/>
                    <a:gd name="connsiteX6" fmla="*/ 95506 w 1050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018" h="18985">
                      <a:moveTo>
                        <a:pt x="955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5506" y="0"/>
                      </a:lnTo>
                      <a:cubicBezTo>
                        <a:pt x="100738" y="0"/>
                        <a:pt x="105018" y="4272"/>
                        <a:pt x="105018" y="9493"/>
                      </a:cubicBezTo>
                      <a:cubicBezTo>
                        <a:pt x="105018" y="14714"/>
                        <a:pt x="100833" y="18986"/>
                        <a:pt x="9550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0" name="Vrije vorm 239">
                  <a:extLst>
                    <a:ext uri="{FF2B5EF4-FFF2-40B4-BE49-F238E27FC236}">
                      <a16:creationId xmlns:a16="http://schemas.microsoft.com/office/drawing/2014/main" id="{922B3603-FCD7-234F-A52E-F2EDACA01221}"/>
                    </a:ext>
                  </a:extLst>
                </p:cNvPr>
                <p:cNvSpPr/>
                <p:nvPr/>
              </p:nvSpPr>
              <p:spPr>
                <a:xfrm>
                  <a:off x="1125032" y="727617"/>
                  <a:ext cx="215268" cy="18985"/>
                </a:xfrm>
                <a:custGeom>
                  <a:avLst/>
                  <a:gdLst>
                    <a:gd name="connsiteX0" fmla="*/ 205756 w 215268"/>
                    <a:gd name="connsiteY0" fmla="*/ 18986 h 18985"/>
                    <a:gd name="connsiteX1" fmla="*/ 9513 w 215268"/>
                    <a:gd name="connsiteY1" fmla="*/ 18986 h 18985"/>
                    <a:gd name="connsiteX2" fmla="*/ 0 w 215268"/>
                    <a:gd name="connsiteY2" fmla="*/ 9493 h 18985"/>
                    <a:gd name="connsiteX3" fmla="*/ 9513 w 215268"/>
                    <a:gd name="connsiteY3" fmla="*/ 0 h 18985"/>
                    <a:gd name="connsiteX4" fmla="*/ 205756 w 215268"/>
                    <a:gd name="connsiteY4" fmla="*/ 0 h 18985"/>
                    <a:gd name="connsiteX5" fmla="*/ 215269 w 215268"/>
                    <a:gd name="connsiteY5" fmla="*/ 9493 h 18985"/>
                    <a:gd name="connsiteX6" fmla="*/ 205756 w 21526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268" h="18985">
                      <a:moveTo>
                        <a:pt x="20575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5756" y="0"/>
                      </a:lnTo>
                      <a:cubicBezTo>
                        <a:pt x="210988" y="0"/>
                        <a:pt x="215269" y="4272"/>
                        <a:pt x="215269" y="9493"/>
                      </a:cubicBezTo>
                      <a:cubicBezTo>
                        <a:pt x="215269" y="14714"/>
                        <a:pt x="210988" y="18986"/>
                        <a:pt x="20575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1" name="Vrije vorm 240">
                  <a:extLst>
                    <a:ext uri="{FF2B5EF4-FFF2-40B4-BE49-F238E27FC236}">
                      <a16:creationId xmlns:a16="http://schemas.microsoft.com/office/drawing/2014/main" id="{5D1E5164-2AA9-5640-B8E8-C549AB5707C9}"/>
                    </a:ext>
                  </a:extLst>
                </p:cNvPr>
                <p:cNvSpPr/>
                <p:nvPr/>
              </p:nvSpPr>
              <p:spPr>
                <a:xfrm>
                  <a:off x="839846" y="727617"/>
                  <a:ext cx="119192" cy="18985"/>
                </a:xfrm>
                <a:custGeom>
                  <a:avLst/>
                  <a:gdLst>
                    <a:gd name="connsiteX0" fmla="*/ 109680 w 119192"/>
                    <a:gd name="connsiteY0" fmla="*/ 18986 h 18985"/>
                    <a:gd name="connsiteX1" fmla="*/ 9513 w 119192"/>
                    <a:gd name="connsiteY1" fmla="*/ 18986 h 18985"/>
                    <a:gd name="connsiteX2" fmla="*/ 0 w 119192"/>
                    <a:gd name="connsiteY2" fmla="*/ 9493 h 18985"/>
                    <a:gd name="connsiteX3" fmla="*/ 9513 w 119192"/>
                    <a:gd name="connsiteY3" fmla="*/ 0 h 18985"/>
                    <a:gd name="connsiteX4" fmla="*/ 109680 w 119192"/>
                    <a:gd name="connsiteY4" fmla="*/ 0 h 18985"/>
                    <a:gd name="connsiteX5" fmla="*/ 119192 w 119192"/>
                    <a:gd name="connsiteY5" fmla="*/ 9493 h 18985"/>
                    <a:gd name="connsiteX6" fmla="*/ 109680 w 11919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192" h="18985">
                      <a:moveTo>
                        <a:pt x="10968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09680" y="0"/>
                      </a:lnTo>
                      <a:cubicBezTo>
                        <a:pt x="114912" y="0"/>
                        <a:pt x="119192" y="4272"/>
                        <a:pt x="119192" y="9493"/>
                      </a:cubicBezTo>
                      <a:cubicBezTo>
                        <a:pt x="119192" y="14714"/>
                        <a:pt x="114912" y="18986"/>
                        <a:pt x="10968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242" name="Graphic 10">
              <a:extLst>
                <a:ext uri="{FF2B5EF4-FFF2-40B4-BE49-F238E27FC236}">
                  <a16:creationId xmlns:a16="http://schemas.microsoft.com/office/drawing/2014/main" id="{8FF60D38-E71B-AB4C-9291-FB82427B9945}"/>
                </a:ext>
              </a:extLst>
            </p:cNvPr>
            <p:cNvGrpSpPr/>
            <p:nvPr/>
          </p:nvGrpSpPr>
          <p:grpSpPr>
            <a:xfrm>
              <a:off x="828526" y="765589"/>
              <a:ext cx="501216" cy="18985"/>
              <a:chOff x="828526" y="765589"/>
              <a:chExt cx="501216" cy="18985"/>
            </a:xfrm>
          </p:grpSpPr>
          <p:grpSp>
            <p:nvGrpSpPr>
              <p:cNvPr id="243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828526" y="765589"/>
                <a:ext cx="501216" cy="18985"/>
                <a:chOff x="828526" y="765589"/>
                <a:chExt cx="501216" cy="18985"/>
              </a:xfrm>
              <a:solidFill>
                <a:srgbClr val="009989"/>
              </a:solidFill>
            </p:grpSpPr>
            <p:sp>
              <p:nvSpPr>
                <p:cNvPr id="244" name="Vrije vorm 243">
                  <a:extLst>
                    <a:ext uri="{FF2B5EF4-FFF2-40B4-BE49-F238E27FC236}">
                      <a16:creationId xmlns:a16="http://schemas.microsoft.com/office/drawing/2014/main" id="{D0CF10D7-8B3D-2040-9267-01E1D484DE10}"/>
                    </a:ext>
                  </a:extLst>
                </p:cNvPr>
                <p:cNvSpPr/>
                <p:nvPr/>
              </p:nvSpPr>
              <p:spPr>
                <a:xfrm>
                  <a:off x="992332" y="765589"/>
                  <a:ext cx="108918" cy="18985"/>
                </a:xfrm>
                <a:custGeom>
                  <a:avLst/>
                  <a:gdLst>
                    <a:gd name="connsiteX0" fmla="*/ 99406 w 108918"/>
                    <a:gd name="connsiteY0" fmla="*/ 18986 h 18985"/>
                    <a:gd name="connsiteX1" fmla="*/ 9513 w 108918"/>
                    <a:gd name="connsiteY1" fmla="*/ 18986 h 18985"/>
                    <a:gd name="connsiteX2" fmla="*/ 0 w 108918"/>
                    <a:gd name="connsiteY2" fmla="*/ 9493 h 18985"/>
                    <a:gd name="connsiteX3" fmla="*/ 9513 w 108918"/>
                    <a:gd name="connsiteY3" fmla="*/ 0 h 18985"/>
                    <a:gd name="connsiteX4" fmla="*/ 99406 w 108918"/>
                    <a:gd name="connsiteY4" fmla="*/ 0 h 18985"/>
                    <a:gd name="connsiteX5" fmla="*/ 108919 w 108918"/>
                    <a:gd name="connsiteY5" fmla="*/ 9493 h 18985"/>
                    <a:gd name="connsiteX6" fmla="*/ 99406 w 1089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918" h="18985">
                      <a:moveTo>
                        <a:pt x="994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9406" y="0"/>
                      </a:lnTo>
                      <a:cubicBezTo>
                        <a:pt x="104638" y="0"/>
                        <a:pt x="108919" y="4272"/>
                        <a:pt x="108919" y="9493"/>
                      </a:cubicBezTo>
                      <a:cubicBezTo>
                        <a:pt x="108919" y="14714"/>
                        <a:pt x="104638" y="18986"/>
                        <a:pt x="9940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5" name="Vrije vorm 244">
                  <a:extLst>
                    <a:ext uri="{FF2B5EF4-FFF2-40B4-BE49-F238E27FC236}">
                      <a16:creationId xmlns:a16="http://schemas.microsoft.com/office/drawing/2014/main" id="{40C932C7-54BB-FF4D-84F6-23678DB5FA7C}"/>
                    </a:ext>
                  </a:extLst>
                </p:cNvPr>
                <p:cNvSpPr/>
                <p:nvPr/>
              </p:nvSpPr>
              <p:spPr>
                <a:xfrm>
                  <a:off x="1119705" y="765589"/>
                  <a:ext cx="210037" cy="18985"/>
                </a:xfrm>
                <a:custGeom>
                  <a:avLst/>
                  <a:gdLst>
                    <a:gd name="connsiteX0" fmla="*/ 200524 w 210037"/>
                    <a:gd name="connsiteY0" fmla="*/ 18986 h 18985"/>
                    <a:gd name="connsiteX1" fmla="*/ 9513 w 210037"/>
                    <a:gd name="connsiteY1" fmla="*/ 18986 h 18985"/>
                    <a:gd name="connsiteX2" fmla="*/ 0 w 210037"/>
                    <a:gd name="connsiteY2" fmla="*/ 9493 h 18985"/>
                    <a:gd name="connsiteX3" fmla="*/ 9513 w 210037"/>
                    <a:gd name="connsiteY3" fmla="*/ 0 h 18985"/>
                    <a:gd name="connsiteX4" fmla="*/ 200524 w 210037"/>
                    <a:gd name="connsiteY4" fmla="*/ 0 h 18985"/>
                    <a:gd name="connsiteX5" fmla="*/ 210037 w 210037"/>
                    <a:gd name="connsiteY5" fmla="*/ 9493 h 18985"/>
                    <a:gd name="connsiteX6" fmla="*/ 200524 w 2100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037" h="18985">
                      <a:moveTo>
                        <a:pt x="2005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0524" y="0"/>
                      </a:lnTo>
                      <a:cubicBezTo>
                        <a:pt x="205756" y="0"/>
                        <a:pt x="210037" y="4272"/>
                        <a:pt x="210037" y="9493"/>
                      </a:cubicBezTo>
                      <a:cubicBezTo>
                        <a:pt x="210037" y="14714"/>
                        <a:pt x="205851" y="18986"/>
                        <a:pt x="20052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6" name="Vrije vorm 245">
                  <a:extLst>
                    <a:ext uri="{FF2B5EF4-FFF2-40B4-BE49-F238E27FC236}">
                      <a16:creationId xmlns:a16="http://schemas.microsoft.com/office/drawing/2014/main" id="{9887B5EF-80CC-1B45-BD55-484E159DED67}"/>
                    </a:ext>
                  </a:extLst>
                </p:cNvPr>
                <p:cNvSpPr/>
                <p:nvPr/>
              </p:nvSpPr>
              <p:spPr>
                <a:xfrm>
                  <a:off x="828526" y="765589"/>
                  <a:ext cx="141832" cy="18985"/>
                </a:xfrm>
                <a:custGeom>
                  <a:avLst/>
                  <a:gdLst>
                    <a:gd name="connsiteX0" fmla="*/ 132415 w 141832"/>
                    <a:gd name="connsiteY0" fmla="*/ 18986 h 18985"/>
                    <a:gd name="connsiteX1" fmla="*/ 9513 w 141832"/>
                    <a:gd name="connsiteY1" fmla="*/ 18986 h 18985"/>
                    <a:gd name="connsiteX2" fmla="*/ 0 w 141832"/>
                    <a:gd name="connsiteY2" fmla="*/ 9493 h 18985"/>
                    <a:gd name="connsiteX3" fmla="*/ 9513 w 141832"/>
                    <a:gd name="connsiteY3" fmla="*/ 0 h 18985"/>
                    <a:gd name="connsiteX4" fmla="*/ 132320 w 141832"/>
                    <a:gd name="connsiteY4" fmla="*/ 0 h 18985"/>
                    <a:gd name="connsiteX5" fmla="*/ 141832 w 141832"/>
                    <a:gd name="connsiteY5" fmla="*/ 9493 h 18985"/>
                    <a:gd name="connsiteX6" fmla="*/ 132415 w 1418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832" h="18985">
                      <a:moveTo>
                        <a:pt x="13241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32320" y="0"/>
                      </a:lnTo>
                      <a:cubicBezTo>
                        <a:pt x="137551" y="0"/>
                        <a:pt x="141832" y="4272"/>
                        <a:pt x="141832" y="9493"/>
                      </a:cubicBezTo>
                      <a:cubicBezTo>
                        <a:pt x="141832" y="14714"/>
                        <a:pt x="137647" y="18986"/>
                        <a:pt x="13241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47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828526" y="765589"/>
                <a:ext cx="501216" cy="18985"/>
                <a:chOff x="828526" y="765589"/>
                <a:chExt cx="501216" cy="18985"/>
              </a:xfrm>
              <a:solidFill>
                <a:srgbClr val="009789"/>
              </a:solidFill>
            </p:grpSpPr>
            <p:sp>
              <p:nvSpPr>
                <p:cNvPr id="248" name="Vrije vorm 247">
                  <a:extLst>
                    <a:ext uri="{FF2B5EF4-FFF2-40B4-BE49-F238E27FC236}">
                      <a16:creationId xmlns:a16="http://schemas.microsoft.com/office/drawing/2014/main" id="{99050E4F-27E6-3A45-BD5C-34C89DD2650E}"/>
                    </a:ext>
                  </a:extLst>
                </p:cNvPr>
                <p:cNvSpPr/>
                <p:nvPr/>
              </p:nvSpPr>
              <p:spPr>
                <a:xfrm>
                  <a:off x="992332" y="765589"/>
                  <a:ext cx="108918" cy="18985"/>
                </a:xfrm>
                <a:custGeom>
                  <a:avLst/>
                  <a:gdLst>
                    <a:gd name="connsiteX0" fmla="*/ 99406 w 108918"/>
                    <a:gd name="connsiteY0" fmla="*/ 18986 h 18985"/>
                    <a:gd name="connsiteX1" fmla="*/ 9513 w 108918"/>
                    <a:gd name="connsiteY1" fmla="*/ 18986 h 18985"/>
                    <a:gd name="connsiteX2" fmla="*/ 0 w 108918"/>
                    <a:gd name="connsiteY2" fmla="*/ 9493 h 18985"/>
                    <a:gd name="connsiteX3" fmla="*/ 9513 w 108918"/>
                    <a:gd name="connsiteY3" fmla="*/ 0 h 18985"/>
                    <a:gd name="connsiteX4" fmla="*/ 99406 w 108918"/>
                    <a:gd name="connsiteY4" fmla="*/ 0 h 18985"/>
                    <a:gd name="connsiteX5" fmla="*/ 108919 w 108918"/>
                    <a:gd name="connsiteY5" fmla="*/ 9493 h 18985"/>
                    <a:gd name="connsiteX6" fmla="*/ 99406 w 1089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918" h="18985">
                      <a:moveTo>
                        <a:pt x="994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9406" y="0"/>
                      </a:lnTo>
                      <a:cubicBezTo>
                        <a:pt x="104638" y="0"/>
                        <a:pt x="108919" y="4272"/>
                        <a:pt x="108919" y="9493"/>
                      </a:cubicBezTo>
                      <a:cubicBezTo>
                        <a:pt x="108919" y="14714"/>
                        <a:pt x="104638" y="18986"/>
                        <a:pt x="9940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9" name="Vrije vorm 248">
                  <a:extLst>
                    <a:ext uri="{FF2B5EF4-FFF2-40B4-BE49-F238E27FC236}">
                      <a16:creationId xmlns:a16="http://schemas.microsoft.com/office/drawing/2014/main" id="{192BF95B-E173-654E-91A0-345216FA9ABF}"/>
                    </a:ext>
                  </a:extLst>
                </p:cNvPr>
                <p:cNvSpPr/>
                <p:nvPr/>
              </p:nvSpPr>
              <p:spPr>
                <a:xfrm>
                  <a:off x="1119705" y="765589"/>
                  <a:ext cx="210037" cy="18985"/>
                </a:xfrm>
                <a:custGeom>
                  <a:avLst/>
                  <a:gdLst>
                    <a:gd name="connsiteX0" fmla="*/ 200524 w 210037"/>
                    <a:gd name="connsiteY0" fmla="*/ 18986 h 18985"/>
                    <a:gd name="connsiteX1" fmla="*/ 9513 w 210037"/>
                    <a:gd name="connsiteY1" fmla="*/ 18986 h 18985"/>
                    <a:gd name="connsiteX2" fmla="*/ 0 w 210037"/>
                    <a:gd name="connsiteY2" fmla="*/ 9493 h 18985"/>
                    <a:gd name="connsiteX3" fmla="*/ 9513 w 210037"/>
                    <a:gd name="connsiteY3" fmla="*/ 0 h 18985"/>
                    <a:gd name="connsiteX4" fmla="*/ 200524 w 210037"/>
                    <a:gd name="connsiteY4" fmla="*/ 0 h 18985"/>
                    <a:gd name="connsiteX5" fmla="*/ 210037 w 210037"/>
                    <a:gd name="connsiteY5" fmla="*/ 9493 h 18985"/>
                    <a:gd name="connsiteX6" fmla="*/ 200524 w 2100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037" h="18985">
                      <a:moveTo>
                        <a:pt x="2005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0524" y="0"/>
                      </a:lnTo>
                      <a:cubicBezTo>
                        <a:pt x="205756" y="0"/>
                        <a:pt x="210037" y="4272"/>
                        <a:pt x="210037" y="9493"/>
                      </a:cubicBezTo>
                      <a:cubicBezTo>
                        <a:pt x="210037" y="14714"/>
                        <a:pt x="205851" y="18986"/>
                        <a:pt x="20052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0" name="Vrije vorm 249">
                  <a:extLst>
                    <a:ext uri="{FF2B5EF4-FFF2-40B4-BE49-F238E27FC236}">
                      <a16:creationId xmlns:a16="http://schemas.microsoft.com/office/drawing/2014/main" id="{A53BAFAF-A1A6-9943-BF47-BEE3CB82F066}"/>
                    </a:ext>
                  </a:extLst>
                </p:cNvPr>
                <p:cNvSpPr/>
                <p:nvPr/>
              </p:nvSpPr>
              <p:spPr>
                <a:xfrm>
                  <a:off x="828526" y="765589"/>
                  <a:ext cx="141832" cy="18985"/>
                </a:xfrm>
                <a:custGeom>
                  <a:avLst/>
                  <a:gdLst>
                    <a:gd name="connsiteX0" fmla="*/ 132415 w 141832"/>
                    <a:gd name="connsiteY0" fmla="*/ 18986 h 18985"/>
                    <a:gd name="connsiteX1" fmla="*/ 9513 w 141832"/>
                    <a:gd name="connsiteY1" fmla="*/ 18986 h 18985"/>
                    <a:gd name="connsiteX2" fmla="*/ 0 w 141832"/>
                    <a:gd name="connsiteY2" fmla="*/ 9493 h 18985"/>
                    <a:gd name="connsiteX3" fmla="*/ 9513 w 141832"/>
                    <a:gd name="connsiteY3" fmla="*/ 0 h 18985"/>
                    <a:gd name="connsiteX4" fmla="*/ 132320 w 141832"/>
                    <a:gd name="connsiteY4" fmla="*/ 0 h 18985"/>
                    <a:gd name="connsiteX5" fmla="*/ 141832 w 141832"/>
                    <a:gd name="connsiteY5" fmla="*/ 9493 h 18985"/>
                    <a:gd name="connsiteX6" fmla="*/ 132415 w 1418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832" h="18985">
                      <a:moveTo>
                        <a:pt x="13241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32320" y="0"/>
                      </a:lnTo>
                      <a:cubicBezTo>
                        <a:pt x="137551" y="0"/>
                        <a:pt x="141832" y="4272"/>
                        <a:pt x="141832" y="9493"/>
                      </a:cubicBezTo>
                      <a:cubicBezTo>
                        <a:pt x="141832" y="14714"/>
                        <a:pt x="137647" y="18986"/>
                        <a:pt x="13241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251" name="Graphic 10">
              <a:extLst>
                <a:ext uri="{FF2B5EF4-FFF2-40B4-BE49-F238E27FC236}">
                  <a16:creationId xmlns:a16="http://schemas.microsoft.com/office/drawing/2014/main" id="{8FF60D38-E71B-AB4C-9291-FB82427B9945}"/>
                </a:ext>
              </a:extLst>
            </p:cNvPr>
            <p:cNvGrpSpPr/>
            <p:nvPr/>
          </p:nvGrpSpPr>
          <p:grpSpPr>
            <a:xfrm>
              <a:off x="534779" y="1182803"/>
              <a:ext cx="653987" cy="18985"/>
              <a:chOff x="534779" y="1182803"/>
              <a:chExt cx="653987" cy="18985"/>
            </a:xfrm>
          </p:grpSpPr>
          <p:grpSp>
            <p:nvGrpSpPr>
              <p:cNvPr id="252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534779" y="1182803"/>
                <a:ext cx="653987" cy="18985"/>
                <a:chOff x="534779" y="1182803"/>
                <a:chExt cx="653987" cy="18985"/>
              </a:xfrm>
              <a:solidFill>
                <a:srgbClr val="009989"/>
              </a:solidFill>
            </p:grpSpPr>
            <p:sp>
              <p:nvSpPr>
                <p:cNvPr id="253" name="Vrije vorm 252">
                  <a:extLst>
                    <a:ext uri="{FF2B5EF4-FFF2-40B4-BE49-F238E27FC236}">
                      <a16:creationId xmlns:a16="http://schemas.microsoft.com/office/drawing/2014/main" id="{F12351F8-4FAB-3D45-9404-562CC80E2C4A}"/>
                    </a:ext>
                  </a:extLst>
                </p:cNvPr>
                <p:cNvSpPr/>
                <p:nvPr/>
              </p:nvSpPr>
              <p:spPr>
                <a:xfrm>
                  <a:off x="1031429" y="1182803"/>
                  <a:ext cx="157337" cy="18985"/>
                </a:xfrm>
                <a:custGeom>
                  <a:avLst/>
                  <a:gdLst>
                    <a:gd name="connsiteX0" fmla="*/ 147825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825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82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82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4" name="Vrije vorm 253">
                  <a:extLst>
                    <a:ext uri="{FF2B5EF4-FFF2-40B4-BE49-F238E27FC236}">
                      <a16:creationId xmlns:a16="http://schemas.microsoft.com/office/drawing/2014/main" id="{CAD38893-0C59-CB40-A7A2-E2FA5982498A}"/>
                    </a:ext>
                  </a:extLst>
                </p:cNvPr>
                <p:cNvSpPr/>
                <p:nvPr/>
              </p:nvSpPr>
              <p:spPr>
                <a:xfrm>
                  <a:off x="534779" y="1182803"/>
                  <a:ext cx="157337" cy="18985"/>
                </a:xfrm>
                <a:custGeom>
                  <a:avLst/>
                  <a:gdLst>
                    <a:gd name="connsiteX0" fmla="*/ 147730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730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73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73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55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534779" y="1182803"/>
                <a:ext cx="653987" cy="18985"/>
                <a:chOff x="534779" y="1182803"/>
                <a:chExt cx="653987" cy="18985"/>
              </a:xfrm>
              <a:solidFill>
                <a:srgbClr val="009789"/>
              </a:solidFill>
            </p:grpSpPr>
            <p:sp>
              <p:nvSpPr>
                <p:cNvPr id="256" name="Vrije vorm 255">
                  <a:extLst>
                    <a:ext uri="{FF2B5EF4-FFF2-40B4-BE49-F238E27FC236}">
                      <a16:creationId xmlns:a16="http://schemas.microsoft.com/office/drawing/2014/main" id="{0243B57D-170E-654C-95EA-683174642845}"/>
                    </a:ext>
                  </a:extLst>
                </p:cNvPr>
                <p:cNvSpPr/>
                <p:nvPr/>
              </p:nvSpPr>
              <p:spPr>
                <a:xfrm>
                  <a:off x="1031429" y="1182803"/>
                  <a:ext cx="157337" cy="18985"/>
                </a:xfrm>
                <a:custGeom>
                  <a:avLst/>
                  <a:gdLst>
                    <a:gd name="connsiteX0" fmla="*/ 147825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825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82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82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7" name="Vrije vorm 256">
                  <a:extLst>
                    <a:ext uri="{FF2B5EF4-FFF2-40B4-BE49-F238E27FC236}">
                      <a16:creationId xmlns:a16="http://schemas.microsoft.com/office/drawing/2014/main" id="{C723F200-FA4D-8B49-831A-E29963F78747}"/>
                    </a:ext>
                  </a:extLst>
                </p:cNvPr>
                <p:cNvSpPr/>
                <p:nvPr/>
              </p:nvSpPr>
              <p:spPr>
                <a:xfrm>
                  <a:off x="534779" y="1182803"/>
                  <a:ext cx="157337" cy="18985"/>
                </a:xfrm>
                <a:custGeom>
                  <a:avLst/>
                  <a:gdLst>
                    <a:gd name="connsiteX0" fmla="*/ 147730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730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73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73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258" name="Graphic 10">
              <a:extLst>
                <a:ext uri="{FF2B5EF4-FFF2-40B4-BE49-F238E27FC236}">
                  <a16:creationId xmlns:a16="http://schemas.microsoft.com/office/drawing/2014/main" id="{8FF60D38-E71B-AB4C-9291-FB82427B9945}"/>
                </a:ext>
              </a:extLst>
            </p:cNvPr>
            <p:cNvGrpSpPr/>
            <p:nvPr/>
          </p:nvGrpSpPr>
          <p:grpSpPr>
            <a:xfrm>
              <a:off x="547906" y="1144926"/>
              <a:ext cx="670634" cy="18985"/>
              <a:chOff x="547906" y="1144926"/>
              <a:chExt cx="670634" cy="18985"/>
            </a:xfrm>
          </p:grpSpPr>
          <p:grpSp>
            <p:nvGrpSpPr>
              <p:cNvPr id="259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547906" y="1144926"/>
                <a:ext cx="670634" cy="18985"/>
                <a:chOff x="547906" y="1144926"/>
                <a:chExt cx="670634" cy="18985"/>
              </a:xfrm>
              <a:solidFill>
                <a:srgbClr val="009989"/>
              </a:solidFill>
            </p:grpSpPr>
            <p:sp>
              <p:nvSpPr>
                <p:cNvPr id="260" name="Vrije vorm 259">
                  <a:extLst>
                    <a:ext uri="{FF2B5EF4-FFF2-40B4-BE49-F238E27FC236}">
                      <a16:creationId xmlns:a16="http://schemas.microsoft.com/office/drawing/2014/main" id="{201B3AC9-B6D9-4C4D-BE52-3598EB139263}"/>
                    </a:ext>
                  </a:extLst>
                </p:cNvPr>
                <p:cNvSpPr/>
                <p:nvPr/>
              </p:nvSpPr>
              <p:spPr>
                <a:xfrm>
                  <a:off x="547906" y="1144926"/>
                  <a:ext cx="212890" cy="18985"/>
                </a:xfrm>
                <a:custGeom>
                  <a:avLst/>
                  <a:gdLst>
                    <a:gd name="connsiteX0" fmla="*/ 203473 w 212890"/>
                    <a:gd name="connsiteY0" fmla="*/ 18986 h 18985"/>
                    <a:gd name="connsiteX1" fmla="*/ 9513 w 212890"/>
                    <a:gd name="connsiteY1" fmla="*/ 18986 h 18985"/>
                    <a:gd name="connsiteX2" fmla="*/ 0 w 212890"/>
                    <a:gd name="connsiteY2" fmla="*/ 9493 h 18985"/>
                    <a:gd name="connsiteX3" fmla="*/ 9513 w 212890"/>
                    <a:gd name="connsiteY3" fmla="*/ 0 h 18985"/>
                    <a:gd name="connsiteX4" fmla="*/ 203378 w 212890"/>
                    <a:gd name="connsiteY4" fmla="*/ 0 h 18985"/>
                    <a:gd name="connsiteX5" fmla="*/ 212891 w 212890"/>
                    <a:gd name="connsiteY5" fmla="*/ 9493 h 18985"/>
                    <a:gd name="connsiteX6" fmla="*/ 203473 w 21289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890" h="18985">
                      <a:moveTo>
                        <a:pt x="20347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3378" y="0"/>
                      </a:lnTo>
                      <a:cubicBezTo>
                        <a:pt x="208610" y="0"/>
                        <a:pt x="212891" y="4272"/>
                        <a:pt x="212891" y="9493"/>
                      </a:cubicBezTo>
                      <a:cubicBezTo>
                        <a:pt x="212891" y="14714"/>
                        <a:pt x="208705" y="18986"/>
                        <a:pt x="203473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1" name="Vrije vorm 260">
                  <a:extLst>
                    <a:ext uri="{FF2B5EF4-FFF2-40B4-BE49-F238E27FC236}">
                      <a16:creationId xmlns:a16="http://schemas.microsoft.com/office/drawing/2014/main" id="{8513AFED-DE39-EC40-942A-EE7912F31D50}"/>
                    </a:ext>
                  </a:extLst>
                </p:cNvPr>
                <p:cNvSpPr/>
                <p:nvPr/>
              </p:nvSpPr>
              <p:spPr>
                <a:xfrm>
                  <a:off x="1115044" y="1144926"/>
                  <a:ext cx="103496" cy="18985"/>
                </a:xfrm>
                <a:custGeom>
                  <a:avLst/>
                  <a:gdLst>
                    <a:gd name="connsiteX0" fmla="*/ 93984 w 103496"/>
                    <a:gd name="connsiteY0" fmla="*/ 18986 h 18985"/>
                    <a:gd name="connsiteX1" fmla="*/ 9513 w 103496"/>
                    <a:gd name="connsiteY1" fmla="*/ 18986 h 18985"/>
                    <a:gd name="connsiteX2" fmla="*/ 0 w 103496"/>
                    <a:gd name="connsiteY2" fmla="*/ 9493 h 18985"/>
                    <a:gd name="connsiteX3" fmla="*/ 9513 w 103496"/>
                    <a:gd name="connsiteY3" fmla="*/ 0 h 18985"/>
                    <a:gd name="connsiteX4" fmla="*/ 93984 w 103496"/>
                    <a:gd name="connsiteY4" fmla="*/ 0 h 18985"/>
                    <a:gd name="connsiteX5" fmla="*/ 103497 w 103496"/>
                    <a:gd name="connsiteY5" fmla="*/ 9493 h 18985"/>
                    <a:gd name="connsiteX6" fmla="*/ 93984 w 10349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6" h="18985">
                      <a:moveTo>
                        <a:pt x="9398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3984" y="0"/>
                      </a:lnTo>
                      <a:cubicBezTo>
                        <a:pt x="99216" y="0"/>
                        <a:pt x="103497" y="4272"/>
                        <a:pt x="103497" y="9493"/>
                      </a:cubicBezTo>
                      <a:cubicBezTo>
                        <a:pt x="103497" y="14714"/>
                        <a:pt x="99216" y="18986"/>
                        <a:pt x="9398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62" name="Graphic 10">
                <a:extLst>
                  <a:ext uri="{FF2B5EF4-FFF2-40B4-BE49-F238E27FC236}">
                    <a16:creationId xmlns:a16="http://schemas.microsoft.com/office/drawing/2014/main" id="{8FF60D38-E71B-AB4C-9291-FB82427B9945}"/>
                  </a:ext>
                </a:extLst>
              </p:cNvPr>
              <p:cNvGrpSpPr/>
              <p:nvPr/>
            </p:nvGrpSpPr>
            <p:grpSpPr>
              <a:xfrm>
                <a:off x="547906" y="1144926"/>
                <a:ext cx="670634" cy="18985"/>
                <a:chOff x="547906" y="1144926"/>
                <a:chExt cx="670634" cy="18985"/>
              </a:xfrm>
              <a:solidFill>
                <a:srgbClr val="009789"/>
              </a:solidFill>
            </p:grpSpPr>
            <p:sp>
              <p:nvSpPr>
                <p:cNvPr id="263" name="Vrije vorm 262">
                  <a:extLst>
                    <a:ext uri="{FF2B5EF4-FFF2-40B4-BE49-F238E27FC236}">
                      <a16:creationId xmlns:a16="http://schemas.microsoft.com/office/drawing/2014/main" id="{2A9C18B5-154F-5E4A-8476-B9E2DA5E154F}"/>
                    </a:ext>
                  </a:extLst>
                </p:cNvPr>
                <p:cNvSpPr/>
                <p:nvPr/>
              </p:nvSpPr>
              <p:spPr>
                <a:xfrm>
                  <a:off x="547906" y="1144926"/>
                  <a:ext cx="212890" cy="18985"/>
                </a:xfrm>
                <a:custGeom>
                  <a:avLst/>
                  <a:gdLst>
                    <a:gd name="connsiteX0" fmla="*/ 203473 w 212890"/>
                    <a:gd name="connsiteY0" fmla="*/ 18986 h 18985"/>
                    <a:gd name="connsiteX1" fmla="*/ 9513 w 212890"/>
                    <a:gd name="connsiteY1" fmla="*/ 18986 h 18985"/>
                    <a:gd name="connsiteX2" fmla="*/ 0 w 212890"/>
                    <a:gd name="connsiteY2" fmla="*/ 9493 h 18985"/>
                    <a:gd name="connsiteX3" fmla="*/ 9513 w 212890"/>
                    <a:gd name="connsiteY3" fmla="*/ 0 h 18985"/>
                    <a:gd name="connsiteX4" fmla="*/ 203378 w 212890"/>
                    <a:gd name="connsiteY4" fmla="*/ 0 h 18985"/>
                    <a:gd name="connsiteX5" fmla="*/ 212891 w 212890"/>
                    <a:gd name="connsiteY5" fmla="*/ 9493 h 18985"/>
                    <a:gd name="connsiteX6" fmla="*/ 203473 w 21289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890" h="18985">
                      <a:moveTo>
                        <a:pt x="20347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3378" y="0"/>
                      </a:lnTo>
                      <a:cubicBezTo>
                        <a:pt x="208610" y="0"/>
                        <a:pt x="212891" y="4272"/>
                        <a:pt x="212891" y="9493"/>
                      </a:cubicBezTo>
                      <a:cubicBezTo>
                        <a:pt x="212891" y="14714"/>
                        <a:pt x="208705" y="18986"/>
                        <a:pt x="203473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4" name="Vrije vorm 263">
                  <a:extLst>
                    <a:ext uri="{FF2B5EF4-FFF2-40B4-BE49-F238E27FC236}">
                      <a16:creationId xmlns:a16="http://schemas.microsoft.com/office/drawing/2014/main" id="{EC905AB5-8ECD-2646-9579-43B6C925349B}"/>
                    </a:ext>
                  </a:extLst>
                </p:cNvPr>
                <p:cNvSpPr/>
                <p:nvPr/>
              </p:nvSpPr>
              <p:spPr>
                <a:xfrm>
                  <a:off x="1115044" y="1144926"/>
                  <a:ext cx="103496" cy="18985"/>
                </a:xfrm>
                <a:custGeom>
                  <a:avLst/>
                  <a:gdLst>
                    <a:gd name="connsiteX0" fmla="*/ 93984 w 103496"/>
                    <a:gd name="connsiteY0" fmla="*/ 18986 h 18985"/>
                    <a:gd name="connsiteX1" fmla="*/ 9513 w 103496"/>
                    <a:gd name="connsiteY1" fmla="*/ 18986 h 18985"/>
                    <a:gd name="connsiteX2" fmla="*/ 0 w 103496"/>
                    <a:gd name="connsiteY2" fmla="*/ 9493 h 18985"/>
                    <a:gd name="connsiteX3" fmla="*/ 9513 w 103496"/>
                    <a:gd name="connsiteY3" fmla="*/ 0 h 18985"/>
                    <a:gd name="connsiteX4" fmla="*/ 93984 w 103496"/>
                    <a:gd name="connsiteY4" fmla="*/ 0 h 18985"/>
                    <a:gd name="connsiteX5" fmla="*/ 103497 w 103496"/>
                    <a:gd name="connsiteY5" fmla="*/ 9493 h 18985"/>
                    <a:gd name="connsiteX6" fmla="*/ 93984 w 10349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6" h="18985">
                      <a:moveTo>
                        <a:pt x="9398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3984" y="0"/>
                      </a:lnTo>
                      <a:cubicBezTo>
                        <a:pt x="99216" y="0"/>
                        <a:pt x="103497" y="4272"/>
                        <a:pt x="103497" y="9493"/>
                      </a:cubicBezTo>
                      <a:cubicBezTo>
                        <a:pt x="103497" y="14714"/>
                        <a:pt x="99216" y="18986"/>
                        <a:pt x="9398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265" name="Vrije vorm 264">
              <a:extLst>
                <a:ext uri="{FF2B5EF4-FFF2-40B4-BE49-F238E27FC236}">
                  <a16:creationId xmlns:a16="http://schemas.microsoft.com/office/drawing/2014/main" id="{6E9E33DB-D6E8-9C4C-A7F0-6A199DCD56E0}"/>
                </a:ext>
              </a:extLst>
            </p:cNvPr>
            <p:cNvSpPr/>
            <p:nvPr/>
          </p:nvSpPr>
          <p:spPr>
            <a:xfrm>
              <a:off x="653305" y="993134"/>
              <a:ext cx="535366" cy="18985"/>
            </a:xfrm>
            <a:custGeom>
              <a:avLst/>
              <a:gdLst>
                <a:gd name="connsiteX0" fmla="*/ 525854 w 535366"/>
                <a:gd name="connsiteY0" fmla="*/ 18986 h 18985"/>
                <a:gd name="connsiteX1" fmla="*/ 9513 w 535366"/>
                <a:gd name="connsiteY1" fmla="*/ 18986 h 18985"/>
                <a:gd name="connsiteX2" fmla="*/ 0 w 535366"/>
                <a:gd name="connsiteY2" fmla="*/ 9493 h 18985"/>
                <a:gd name="connsiteX3" fmla="*/ 9513 w 535366"/>
                <a:gd name="connsiteY3" fmla="*/ 0 h 18985"/>
                <a:gd name="connsiteX4" fmla="*/ 525854 w 535366"/>
                <a:gd name="connsiteY4" fmla="*/ 0 h 18985"/>
                <a:gd name="connsiteX5" fmla="*/ 535366 w 535366"/>
                <a:gd name="connsiteY5" fmla="*/ 9493 h 18985"/>
                <a:gd name="connsiteX6" fmla="*/ 525854 w 535366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66" h="18985">
                  <a:moveTo>
                    <a:pt x="525854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25854" y="0"/>
                  </a:lnTo>
                  <a:cubicBezTo>
                    <a:pt x="531086" y="0"/>
                    <a:pt x="535366" y="4272"/>
                    <a:pt x="535366" y="9493"/>
                  </a:cubicBezTo>
                  <a:cubicBezTo>
                    <a:pt x="535366" y="14714"/>
                    <a:pt x="531181" y="18986"/>
                    <a:pt x="525854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6" name="Vrije vorm 265">
              <a:extLst>
                <a:ext uri="{FF2B5EF4-FFF2-40B4-BE49-F238E27FC236}">
                  <a16:creationId xmlns:a16="http://schemas.microsoft.com/office/drawing/2014/main" id="{8CA6BE61-3885-D54F-86EB-4D6A7E41480D}"/>
                </a:ext>
              </a:extLst>
            </p:cNvPr>
            <p:cNvSpPr/>
            <p:nvPr/>
          </p:nvSpPr>
          <p:spPr>
            <a:xfrm>
              <a:off x="1592860" y="655186"/>
              <a:ext cx="2797830" cy="512523"/>
            </a:xfrm>
            <a:custGeom>
              <a:avLst/>
              <a:gdLst>
                <a:gd name="connsiteX0" fmla="*/ 356530 w 2797830"/>
                <a:gd name="connsiteY0" fmla="*/ 478349 h 512523"/>
                <a:gd name="connsiteX1" fmla="*/ 326756 w 2797830"/>
                <a:gd name="connsiteY1" fmla="*/ 506543 h 512523"/>
                <a:gd name="connsiteX2" fmla="*/ 300692 w 2797830"/>
                <a:gd name="connsiteY2" fmla="*/ 493917 h 512523"/>
                <a:gd name="connsiteX3" fmla="*/ 171226 w 2797830"/>
                <a:gd name="connsiteY3" fmla="*/ 306717 h 512523"/>
                <a:gd name="connsiteX4" fmla="*/ 61832 w 2797830"/>
                <a:gd name="connsiteY4" fmla="*/ 306717 h 512523"/>
                <a:gd name="connsiteX5" fmla="*/ 61832 w 2797830"/>
                <a:gd name="connsiteY5" fmla="*/ 476070 h 512523"/>
                <a:gd name="connsiteX6" fmla="*/ 31296 w 2797830"/>
                <a:gd name="connsiteY6" fmla="*/ 506543 h 512523"/>
                <a:gd name="connsiteX7" fmla="*/ 0 w 2797830"/>
                <a:gd name="connsiteY7" fmla="*/ 476070 h 512523"/>
                <a:gd name="connsiteX8" fmla="*/ 0 w 2797830"/>
                <a:gd name="connsiteY8" fmla="*/ 40915 h 512523"/>
                <a:gd name="connsiteX9" fmla="*/ 32723 w 2797830"/>
                <a:gd name="connsiteY9" fmla="*/ 8259 h 512523"/>
                <a:gd name="connsiteX10" fmla="*/ 199478 w 2797830"/>
                <a:gd name="connsiteY10" fmla="*/ 8259 h 512523"/>
                <a:gd name="connsiteX11" fmla="*/ 355008 w 2797830"/>
                <a:gd name="connsiteY11" fmla="*/ 157583 h 512523"/>
                <a:gd name="connsiteX12" fmla="*/ 236672 w 2797830"/>
                <a:gd name="connsiteY12" fmla="*/ 300166 h 512523"/>
                <a:gd name="connsiteX13" fmla="*/ 350538 w 2797830"/>
                <a:gd name="connsiteY13" fmla="*/ 459078 h 512523"/>
                <a:gd name="connsiteX14" fmla="*/ 356530 w 2797830"/>
                <a:gd name="connsiteY14" fmla="*/ 478349 h 512523"/>
                <a:gd name="connsiteX15" fmla="*/ 61832 w 2797830"/>
                <a:gd name="connsiteY15" fmla="*/ 252512 h 512523"/>
                <a:gd name="connsiteX16" fmla="*/ 192058 w 2797830"/>
                <a:gd name="connsiteY16" fmla="*/ 252512 h 512523"/>
                <a:gd name="connsiteX17" fmla="*/ 291084 w 2797830"/>
                <a:gd name="connsiteY17" fmla="*/ 157393 h 512523"/>
                <a:gd name="connsiteX18" fmla="*/ 192058 w 2797830"/>
                <a:gd name="connsiteY18" fmla="*/ 63033 h 512523"/>
                <a:gd name="connsiteX19" fmla="*/ 61832 w 2797830"/>
                <a:gd name="connsiteY19" fmla="*/ 63033 h 512523"/>
                <a:gd name="connsiteX20" fmla="*/ 61832 w 2797830"/>
                <a:gd name="connsiteY20" fmla="*/ 252512 h 512523"/>
                <a:gd name="connsiteX21" fmla="*/ 514343 w 2797830"/>
                <a:gd name="connsiteY21" fmla="*/ 277763 h 512523"/>
                <a:gd name="connsiteX22" fmla="*/ 514343 w 2797830"/>
                <a:gd name="connsiteY22" fmla="*/ 448636 h 512523"/>
                <a:gd name="connsiteX23" fmla="*/ 753299 w 2797830"/>
                <a:gd name="connsiteY23" fmla="*/ 448636 h 512523"/>
                <a:gd name="connsiteX24" fmla="*/ 781551 w 2797830"/>
                <a:gd name="connsiteY24" fmla="*/ 476165 h 512523"/>
                <a:gd name="connsiteX25" fmla="*/ 753299 w 2797830"/>
                <a:gd name="connsiteY25" fmla="*/ 503600 h 512523"/>
                <a:gd name="connsiteX26" fmla="*/ 485330 w 2797830"/>
                <a:gd name="connsiteY26" fmla="*/ 503600 h 512523"/>
                <a:gd name="connsiteX27" fmla="*/ 452607 w 2797830"/>
                <a:gd name="connsiteY27" fmla="*/ 470944 h 512523"/>
                <a:gd name="connsiteX28" fmla="*/ 452607 w 2797830"/>
                <a:gd name="connsiteY28" fmla="*/ 40915 h 512523"/>
                <a:gd name="connsiteX29" fmla="*/ 485330 w 2797830"/>
                <a:gd name="connsiteY29" fmla="*/ 8259 h 512523"/>
                <a:gd name="connsiteX30" fmla="*/ 753299 w 2797830"/>
                <a:gd name="connsiteY30" fmla="*/ 8259 h 512523"/>
                <a:gd name="connsiteX31" fmla="*/ 781551 w 2797830"/>
                <a:gd name="connsiteY31" fmla="*/ 35788 h 512523"/>
                <a:gd name="connsiteX32" fmla="*/ 753299 w 2797830"/>
                <a:gd name="connsiteY32" fmla="*/ 63223 h 512523"/>
                <a:gd name="connsiteX33" fmla="*/ 514343 w 2797830"/>
                <a:gd name="connsiteY33" fmla="*/ 63223 h 512523"/>
                <a:gd name="connsiteX34" fmla="*/ 514343 w 2797830"/>
                <a:gd name="connsiteY34" fmla="*/ 222894 h 512523"/>
                <a:gd name="connsiteX35" fmla="*/ 514343 w 2797830"/>
                <a:gd name="connsiteY35" fmla="*/ 277763 h 512523"/>
                <a:gd name="connsiteX36" fmla="*/ 850041 w 2797830"/>
                <a:gd name="connsiteY36" fmla="*/ 468001 h 512523"/>
                <a:gd name="connsiteX37" fmla="*/ 857461 w 2797830"/>
                <a:gd name="connsiteY37" fmla="*/ 447212 h 512523"/>
                <a:gd name="connsiteX38" fmla="*/ 1132849 w 2797830"/>
                <a:gd name="connsiteY38" fmla="*/ 63223 h 512523"/>
                <a:gd name="connsiteX39" fmla="*/ 877533 w 2797830"/>
                <a:gd name="connsiteY39" fmla="*/ 63223 h 512523"/>
                <a:gd name="connsiteX40" fmla="*/ 849946 w 2797830"/>
                <a:gd name="connsiteY40" fmla="*/ 35788 h 512523"/>
                <a:gd name="connsiteX41" fmla="*/ 877533 w 2797830"/>
                <a:gd name="connsiteY41" fmla="*/ 8259 h 512523"/>
                <a:gd name="connsiteX42" fmla="*/ 1179746 w 2797830"/>
                <a:gd name="connsiteY42" fmla="*/ 8259 h 512523"/>
                <a:gd name="connsiteX43" fmla="*/ 1215514 w 2797830"/>
                <a:gd name="connsiteY43" fmla="*/ 43952 h 512523"/>
                <a:gd name="connsiteX44" fmla="*/ 1208094 w 2797830"/>
                <a:gd name="connsiteY44" fmla="*/ 64742 h 512523"/>
                <a:gd name="connsiteX45" fmla="*/ 932705 w 2797830"/>
                <a:gd name="connsiteY45" fmla="*/ 448731 h 512523"/>
                <a:gd name="connsiteX46" fmla="*/ 1193254 w 2797830"/>
                <a:gd name="connsiteY46" fmla="*/ 448731 h 512523"/>
                <a:gd name="connsiteX47" fmla="*/ 1220745 w 2797830"/>
                <a:gd name="connsiteY47" fmla="*/ 476260 h 512523"/>
                <a:gd name="connsiteX48" fmla="*/ 1193254 w 2797830"/>
                <a:gd name="connsiteY48" fmla="*/ 503695 h 512523"/>
                <a:gd name="connsiteX49" fmla="*/ 885904 w 2797830"/>
                <a:gd name="connsiteY49" fmla="*/ 503695 h 512523"/>
                <a:gd name="connsiteX50" fmla="*/ 850041 w 2797830"/>
                <a:gd name="connsiteY50" fmla="*/ 468001 h 512523"/>
                <a:gd name="connsiteX51" fmla="*/ 1311495 w 2797830"/>
                <a:gd name="connsiteY51" fmla="*/ 476165 h 512523"/>
                <a:gd name="connsiteX52" fmla="*/ 1311495 w 2797830"/>
                <a:gd name="connsiteY52" fmla="*/ 35693 h 512523"/>
                <a:gd name="connsiteX53" fmla="*/ 1342792 w 2797830"/>
                <a:gd name="connsiteY53" fmla="*/ 5221 h 512523"/>
                <a:gd name="connsiteX54" fmla="*/ 1373327 w 2797830"/>
                <a:gd name="connsiteY54" fmla="*/ 35693 h 512523"/>
                <a:gd name="connsiteX55" fmla="*/ 1373327 w 2797830"/>
                <a:gd name="connsiteY55" fmla="*/ 476165 h 512523"/>
                <a:gd name="connsiteX56" fmla="*/ 1342792 w 2797830"/>
                <a:gd name="connsiteY56" fmla="*/ 506638 h 512523"/>
                <a:gd name="connsiteX57" fmla="*/ 1311495 w 2797830"/>
                <a:gd name="connsiteY57" fmla="*/ 476165 h 512523"/>
                <a:gd name="connsiteX58" fmla="*/ 1467786 w 2797830"/>
                <a:gd name="connsiteY58" fmla="*/ 429365 h 512523"/>
                <a:gd name="connsiteX59" fmla="*/ 1497561 w 2797830"/>
                <a:gd name="connsiteY59" fmla="*/ 398893 h 512523"/>
                <a:gd name="connsiteX60" fmla="*/ 1516205 w 2797830"/>
                <a:gd name="connsiteY60" fmla="*/ 405538 h 512523"/>
                <a:gd name="connsiteX61" fmla="*/ 1652425 w 2797830"/>
                <a:gd name="connsiteY61" fmla="*/ 457559 h 512523"/>
                <a:gd name="connsiteX62" fmla="*/ 1769239 w 2797830"/>
                <a:gd name="connsiteY62" fmla="*/ 372123 h 512523"/>
                <a:gd name="connsiteX63" fmla="*/ 1643483 w 2797830"/>
                <a:gd name="connsiteY63" fmla="*/ 278523 h 512523"/>
                <a:gd name="connsiteX64" fmla="*/ 1475301 w 2797830"/>
                <a:gd name="connsiteY64" fmla="*/ 138122 h 512523"/>
                <a:gd name="connsiteX65" fmla="*/ 1650237 w 2797830"/>
                <a:gd name="connsiteY65" fmla="*/ 759 h 512523"/>
                <a:gd name="connsiteX66" fmla="*/ 1803579 w 2797830"/>
                <a:gd name="connsiteY66" fmla="*/ 52021 h 512523"/>
                <a:gd name="connsiteX67" fmla="*/ 1816231 w 2797830"/>
                <a:gd name="connsiteY67" fmla="*/ 75754 h 512523"/>
                <a:gd name="connsiteX68" fmla="*/ 1787218 w 2797830"/>
                <a:gd name="connsiteY68" fmla="*/ 105466 h 512523"/>
                <a:gd name="connsiteX69" fmla="*/ 1769334 w 2797830"/>
                <a:gd name="connsiteY69" fmla="*/ 98821 h 512523"/>
                <a:gd name="connsiteX70" fmla="*/ 1645766 w 2797830"/>
                <a:gd name="connsiteY70" fmla="*/ 55724 h 512523"/>
                <a:gd name="connsiteX71" fmla="*/ 1539321 w 2797830"/>
                <a:gd name="connsiteY71" fmla="*/ 134420 h 512523"/>
                <a:gd name="connsiteX72" fmla="*/ 1659940 w 2797830"/>
                <a:gd name="connsiteY72" fmla="*/ 216154 h 512523"/>
                <a:gd name="connsiteX73" fmla="*/ 1833354 w 2797830"/>
                <a:gd name="connsiteY73" fmla="*/ 366902 h 512523"/>
                <a:gd name="connsiteX74" fmla="*/ 1650237 w 2797830"/>
                <a:gd name="connsiteY74" fmla="*/ 512523 h 512523"/>
                <a:gd name="connsiteX75" fmla="*/ 1479011 w 2797830"/>
                <a:gd name="connsiteY75" fmla="*/ 452338 h 512523"/>
                <a:gd name="connsiteX76" fmla="*/ 1467786 w 2797830"/>
                <a:gd name="connsiteY76" fmla="*/ 429365 h 512523"/>
                <a:gd name="connsiteX77" fmla="*/ 2043866 w 2797830"/>
                <a:gd name="connsiteY77" fmla="*/ 476165 h 512523"/>
                <a:gd name="connsiteX78" fmla="*/ 2043866 w 2797830"/>
                <a:gd name="connsiteY78" fmla="*/ 63223 h 512523"/>
                <a:gd name="connsiteX79" fmla="*/ 1911356 w 2797830"/>
                <a:gd name="connsiteY79" fmla="*/ 63223 h 512523"/>
                <a:gd name="connsiteX80" fmla="*/ 1883770 w 2797830"/>
                <a:gd name="connsiteY80" fmla="*/ 35788 h 512523"/>
                <a:gd name="connsiteX81" fmla="*/ 1911356 w 2797830"/>
                <a:gd name="connsiteY81" fmla="*/ 8259 h 512523"/>
                <a:gd name="connsiteX82" fmla="*/ 2238874 w 2797830"/>
                <a:gd name="connsiteY82" fmla="*/ 8259 h 512523"/>
                <a:gd name="connsiteX83" fmla="*/ 2266460 w 2797830"/>
                <a:gd name="connsiteY83" fmla="*/ 35788 h 512523"/>
                <a:gd name="connsiteX84" fmla="*/ 2238874 w 2797830"/>
                <a:gd name="connsiteY84" fmla="*/ 63223 h 512523"/>
                <a:gd name="connsiteX85" fmla="*/ 2105603 w 2797830"/>
                <a:gd name="connsiteY85" fmla="*/ 63223 h 512523"/>
                <a:gd name="connsiteX86" fmla="*/ 2105603 w 2797830"/>
                <a:gd name="connsiteY86" fmla="*/ 476165 h 512523"/>
                <a:gd name="connsiteX87" fmla="*/ 2075067 w 2797830"/>
                <a:gd name="connsiteY87" fmla="*/ 506638 h 512523"/>
                <a:gd name="connsiteX88" fmla="*/ 2043866 w 2797830"/>
                <a:gd name="connsiteY88" fmla="*/ 476165 h 512523"/>
                <a:gd name="connsiteX89" fmla="*/ 2551456 w 2797830"/>
                <a:gd name="connsiteY89" fmla="*/ 0 h 512523"/>
                <a:gd name="connsiteX90" fmla="*/ 2797831 w 2797830"/>
                <a:gd name="connsiteY90" fmla="*/ 256214 h 512523"/>
                <a:gd name="connsiteX91" fmla="*/ 2551456 w 2797830"/>
                <a:gd name="connsiteY91" fmla="*/ 512428 h 512523"/>
                <a:gd name="connsiteX92" fmla="*/ 2305081 w 2797830"/>
                <a:gd name="connsiteY92" fmla="*/ 256214 h 512523"/>
                <a:gd name="connsiteX93" fmla="*/ 2551456 w 2797830"/>
                <a:gd name="connsiteY93" fmla="*/ 0 h 512523"/>
                <a:gd name="connsiteX94" fmla="*/ 2551456 w 2797830"/>
                <a:gd name="connsiteY94" fmla="*/ 54964 h 512523"/>
                <a:gd name="connsiteX95" fmla="*/ 2369100 w 2797830"/>
                <a:gd name="connsiteY95" fmla="*/ 256214 h 512523"/>
                <a:gd name="connsiteX96" fmla="*/ 2551456 w 2797830"/>
                <a:gd name="connsiteY96" fmla="*/ 457464 h 512523"/>
                <a:gd name="connsiteX97" fmla="*/ 2733811 w 2797830"/>
                <a:gd name="connsiteY97" fmla="*/ 256214 h 512523"/>
                <a:gd name="connsiteX98" fmla="*/ 2551456 w 2797830"/>
                <a:gd name="connsiteY98" fmla="*/ 54964 h 5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797830" h="512523">
                  <a:moveTo>
                    <a:pt x="356530" y="478349"/>
                  </a:moveTo>
                  <a:cubicBezTo>
                    <a:pt x="356530" y="490974"/>
                    <a:pt x="344640" y="506543"/>
                    <a:pt x="326756" y="506543"/>
                  </a:cubicBezTo>
                  <a:cubicBezTo>
                    <a:pt x="316292" y="506543"/>
                    <a:pt x="306685" y="502081"/>
                    <a:pt x="300692" y="493917"/>
                  </a:cubicBezTo>
                  <a:lnTo>
                    <a:pt x="171226" y="306717"/>
                  </a:lnTo>
                  <a:lnTo>
                    <a:pt x="61832" y="306717"/>
                  </a:lnTo>
                  <a:lnTo>
                    <a:pt x="61832" y="476070"/>
                  </a:lnTo>
                  <a:cubicBezTo>
                    <a:pt x="61832" y="492398"/>
                    <a:pt x="47658" y="506543"/>
                    <a:pt x="31296" y="506543"/>
                  </a:cubicBezTo>
                  <a:cubicBezTo>
                    <a:pt x="13413" y="506543"/>
                    <a:pt x="0" y="492398"/>
                    <a:pt x="0" y="476070"/>
                  </a:cubicBezTo>
                  <a:lnTo>
                    <a:pt x="0" y="40915"/>
                  </a:lnTo>
                  <a:cubicBezTo>
                    <a:pt x="0" y="20125"/>
                    <a:pt x="11891" y="8259"/>
                    <a:pt x="32723" y="8259"/>
                  </a:cubicBezTo>
                  <a:lnTo>
                    <a:pt x="199478" y="8259"/>
                  </a:lnTo>
                  <a:cubicBezTo>
                    <a:pt x="290323" y="8259"/>
                    <a:pt x="355008" y="66166"/>
                    <a:pt x="355008" y="157583"/>
                  </a:cubicBezTo>
                  <a:cubicBezTo>
                    <a:pt x="355008" y="242260"/>
                    <a:pt x="299931" y="290579"/>
                    <a:pt x="236672" y="300166"/>
                  </a:cubicBezTo>
                  <a:lnTo>
                    <a:pt x="350538" y="459078"/>
                  </a:lnTo>
                  <a:cubicBezTo>
                    <a:pt x="353581" y="463540"/>
                    <a:pt x="356530" y="468666"/>
                    <a:pt x="356530" y="478349"/>
                  </a:cubicBezTo>
                  <a:close/>
                  <a:moveTo>
                    <a:pt x="61832" y="252512"/>
                  </a:moveTo>
                  <a:lnTo>
                    <a:pt x="192058" y="252512"/>
                  </a:lnTo>
                  <a:cubicBezTo>
                    <a:pt x="250846" y="252512"/>
                    <a:pt x="291084" y="213116"/>
                    <a:pt x="291084" y="157393"/>
                  </a:cubicBezTo>
                  <a:cubicBezTo>
                    <a:pt x="291084" y="101669"/>
                    <a:pt x="250846" y="63033"/>
                    <a:pt x="192058" y="63033"/>
                  </a:cubicBezTo>
                  <a:lnTo>
                    <a:pt x="61832" y="63033"/>
                  </a:lnTo>
                  <a:lnTo>
                    <a:pt x="61832" y="252512"/>
                  </a:lnTo>
                  <a:close/>
                  <a:moveTo>
                    <a:pt x="514343" y="277763"/>
                  </a:moveTo>
                  <a:lnTo>
                    <a:pt x="514343" y="448636"/>
                  </a:lnTo>
                  <a:lnTo>
                    <a:pt x="753299" y="448636"/>
                  </a:lnTo>
                  <a:cubicBezTo>
                    <a:pt x="768138" y="448636"/>
                    <a:pt x="781551" y="461261"/>
                    <a:pt x="781551" y="476165"/>
                  </a:cubicBezTo>
                  <a:cubicBezTo>
                    <a:pt x="781551" y="491069"/>
                    <a:pt x="768138" y="503600"/>
                    <a:pt x="753299" y="503600"/>
                  </a:cubicBezTo>
                  <a:lnTo>
                    <a:pt x="485330" y="503600"/>
                  </a:lnTo>
                  <a:cubicBezTo>
                    <a:pt x="464498" y="503600"/>
                    <a:pt x="452607" y="491734"/>
                    <a:pt x="452607" y="470944"/>
                  </a:cubicBezTo>
                  <a:lnTo>
                    <a:pt x="452607" y="40915"/>
                  </a:lnTo>
                  <a:cubicBezTo>
                    <a:pt x="452607" y="20125"/>
                    <a:pt x="464498" y="8259"/>
                    <a:pt x="485330" y="8259"/>
                  </a:cubicBezTo>
                  <a:lnTo>
                    <a:pt x="753299" y="8259"/>
                  </a:lnTo>
                  <a:cubicBezTo>
                    <a:pt x="768138" y="8259"/>
                    <a:pt x="781551" y="20884"/>
                    <a:pt x="781551" y="35788"/>
                  </a:cubicBezTo>
                  <a:cubicBezTo>
                    <a:pt x="781551" y="50597"/>
                    <a:pt x="768138" y="63223"/>
                    <a:pt x="753299" y="63223"/>
                  </a:cubicBezTo>
                  <a:lnTo>
                    <a:pt x="514343" y="63223"/>
                  </a:lnTo>
                  <a:lnTo>
                    <a:pt x="514343" y="222894"/>
                  </a:lnTo>
                  <a:lnTo>
                    <a:pt x="514343" y="277763"/>
                  </a:lnTo>
                  <a:close/>
                  <a:moveTo>
                    <a:pt x="850041" y="468001"/>
                  </a:moveTo>
                  <a:cubicBezTo>
                    <a:pt x="850041" y="460597"/>
                    <a:pt x="852990" y="453192"/>
                    <a:pt x="857461" y="447212"/>
                  </a:cubicBezTo>
                  <a:lnTo>
                    <a:pt x="1132849" y="63223"/>
                  </a:lnTo>
                  <a:lnTo>
                    <a:pt x="877533" y="63223"/>
                  </a:lnTo>
                  <a:cubicBezTo>
                    <a:pt x="862598" y="63223"/>
                    <a:pt x="849946" y="50597"/>
                    <a:pt x="849946" y="35788"/>
                  </a:cubicBezTo>
                  <a:cubicBezTo>
                    <a:pt x="849946" y="20884"/>
                    <a:pt x="862598" y="8259"/>
                    <a:pt x="877533" y="8259"/>
                  </a:cubicBezTo>
                  <a:lnTo>
                    <a:pt x="1179746" y="8259"/>
                  </a:lnTo>
                  <a:cubicBezTo>
                    <a:pt x="1199057" y="8259"/>
                    <a:pt x="1215514" y="23827"/>
                    <a:pt x="1215514" y="43952"/>
                  </a:cubicBezTo>
                  <a:cubicBezTo>
                    <a:pt x="1215514" y="51357"/>
                    <a:pt x="1212565" y="58761"/>
                    <a:pt x="1208094" y="64742"/>
                  </a:cubicBezTo>
                  <a:lnTo>
                    <a:pt x="932705" y="448731"/>
                  </a:lnTo>
                  <a:lnTo>
                    <a:pt x="1193254" y="448731"/>
                  </a:lnTo>
                  <a:cubicBezTo>
                    <a:pt x="1208094" y="448731"/>
                    <a:pt x="1220745" y="461356"/>
                    <a:pt x="1220745" y="476260"/>
                  </a:cubicBezTo>
                  <a:cubicBezTo>
                    <a:pt x="1220745" y="491164"/>
                    <a:pt x="1208094" y="503695"/>
                    <a:pt x="1193254" y="503695"/>
                  </a:cubicBezTo>
                  <a:lnTo>
                    <a:pt x="885904" y="503695"/>
                  </a:lnTo>
                  <a:cubicBezTo>
                    <a:pt x="866403" y="503600"/>
                    <a:pt x="850041" y="488032"/>
                    <a:pt x="850041" y="468001"/>
                  </a:cubicBezTo>
                  <a:close/>
                  <a:moveTo>
                    <a:pt x="1311495" y="476165"/>
                  </a:moveTo>
                  <a:lnTo>
                    <a:pt x="1311495" y="35693"/>
                  </a:lnTo>
                  <a:cubicBezTo>
                    <a:pt x="1311495" y="19366"/>
                    <a:pt x="1324908" y="5221"/>
                    <a:pt x="1342792" y="5221"/>
                  </a:cubicBezTo>
                  <a:cubicBezTo>
                    <a:pt x="1359153" y="5221"/>
                    <a:pt x="1373327" y="19366"/>
                    <a:pt x="1373327" y="35693"/>
                  </a:cubicBezTo>
                  <a:lnTo>
                    <a:pt x="1373327" y="476165"/>
                  </a:lnTo>
                  <a:cubicBezTo>
                    <a:pt x="1373327" y="492493"/>
                    <a:pt x="1359153" y="506638"/>
                    <a:pt x="1342792" y="506638"/>
                  </a:cubicBezTo>
                  <a:cubicBezTo>
                    <a:pt x="1324908" y="506543"/>
                    <a:pt x="1311495" y="492493"/>
                    <a:pt x="1311495" y="476165"/>
                  </a:cubicBezTo>
                  <a:close/>
                  <a:moveTo>
                    <a:pt x="1467786" y="429365"/>
                  </a:moveTo>
                  <a:cubicBezTo>
                    <a:pt x="1467786" y="412278"/>
                    <a:pt x="1481199" y="398893"/>
                    <a:pt x="1497561" y="398893"/>
                  </a:cubicBezTo>
                  <a:cubicBezTo>
                    <a:pt x="1504219" y="398893"/>
                    <a:pt x="1511734" y="401076"/>
                    <a:pt x="1516205" y="405538"/>
                  </a:cubicBezTo>
                  <a:cubicBezTo>
                    <a:pt x="1549689" y="434491"/>
                    <a:pt x="1595064" y="457559"/>
                    <a:pt x="1652425" y="457559"/>
                  </a:cubicBezTo>
                  <a:cubicBezTo>
                    <a:pt x="1740987" y="457559"/>
                    <a:pt x="1769239" y="410000"/>
                    <a:pt x="1769239" y="372123"/>
                  </a:cubicBezTo>
                  <a:cubicBezTo>
                    <a:pt x="1769239" y="312697"/>
                    <a:pt x="1708929" y="296369"/>
                    <a:pt x="1643483" y="278523"/>
                  </a:cubicBezTo>
                  <a:cubicBezTo>
                    <a:pt x="1563863" y="257733"/>
                    <a:pt x="1475301" y="235425"/>
                    <a:pt x="1475301" y="138122"/>
                  </a:cubicBezTo>
                  <a:cubicBezTo>
                    <a:pt x="1475301" y="56388"/>
                    <a:pt x="1548263" y="759"/>
                    <a:pt x="1650237" y="759"/>
                  </a:cubicBezTo>
                  <a:cubicBezTo>
                    <a:pt x="1712734" y="759"/>
                    <a:pt x="1760392" y="18606"/>
                    <a:pt x="1803579" y="52021"/>
                  </a:cubicBezTo>
                  <a:cubicBezTo>
                    <a:pt x="1811760" y="57242"/>
                    <a:pt x="1816231" y="66166"/>
                    <a:pt x="1816231" y="75754"/>
                  </a:cubicBezTo>
                  <a:cubicBezTo>
                    <a:pt x="1816231" y="91322"/>
                    <a:pt x="1802818" y="105466"/>
                    <a:pt x="1787218" y="105466"/>
                  </a:cubicBezTo>
                  <a:cubicBezTo>
                    <a:pt x="1779798" y="105466"/>
                    <a:pt x="1773805" y="102524"/>
                    <a:pt x="1769334" y="98821"/>
                  </a:cubicBezTo>
                  <a:cubicBezTo>
                    <a:pt x="1733567" y="69109"/>
                    <a:pt x="1689714" y="55724"/>
                    <a:pt x="1645766" y="55724"/>
                  </a:cubicBezTo>
                  <a:cubicBezTo>
                    <a:pt x="1581747" y="55724"/>
                    <a:pt x="1539321" y="87620"/>
                    <a:pt x="1539321" y="134420"/>
                  </a:cubicBezTo>
                  <a:cubicBezTo>
                    <a:pt x="1539321" y="184163"/>
                    <a:pt x="1596586" y="199067"/>
                    <a:pt x="1659940" y="216154"/>
                  </a:cubicBezTo>
                  <a:cubicBezTo>
                    <a:pt x="1741082" y="237703"/>
                    <a:pt x="1833354" y="262954"/>
                    <a:pt x="1833354" y="366902"/>
                  </a:cubicBezTo>
                  <a:cubicBezTo>
                    <a:pt x="1833354" y="438953"/>
                    <a:pt x="1784269" y="512523"/>
                    <a:pt x="1650237" y="512523"/>
                  </a:cubicBezTo>
                  <a:cubicBezTo>
                    <a:pt x="1577276" y="512523"/>
                    <a:pt x="1520010" y="488791"/>
                    <a:pt x="1479011" y="452338"/>
                  </a:cubicBezTo>
                  <a:cubicBezTo>
                    <a:pt x="1472257" y="446452"/>
                    <a:pt x="1467786" y="438289"/>
                    <a:pt x="1467786" y="429365"/>
                  </a:cubicBezTo>
                  <a:close/>
                  <a:moveTo>
                    <a:pt x="2043866" y="476165"/>
                  </a:moveTo>
                  <a:lnTo>
                    <a:pt x="2043866" y="63223"/>
                  </a:lnTo>
                  <a:lnTo>
                    <a:pt x="1911356" y="63223"/>
                  </a:lnTo>
                  <a:cubicBezTo>
                    <a:pt x="1896517" y="63223"/>
                    <a:pt x="1883770" y="50597"/>
                    <a:pt x="1883770" y="35788"/>
                  </a:cubicBezTo>
                  <a:cubicBezTo>
                    <a:pt x="1883770" y="20884"/>
                    <a:pt x="1896422" y="8259"/>
                    <a:pt x="1911356" y="8259"/>
                  </a:cubicBezTo>
                  <a:lnTo>
                    <a:pt x="2238874" y="8259"/>
                  </a:lnTo>
                  <a:cubicBezTo>
                    <a:pt x="2253808" y="8259"/>
                    <a:pt x="2266460" y="20884"/>
                    <a:pt x="2266460" y="35788"/>
                  </a:cubicBezTo>
                  <a:cubicBezTo>
                    <a:pt x="2266460" y="50597"/>
                    <a:pt x="2253808" y="63223"/>
                    <a:pt x="2238874" y="63223"/>
                  </a:cubicBezTo>
                  <a:lnTo>
                    <a:pt x="2105603" y="63223"/>
                  </a:lnTo>
                  <a:lnTo>
                    <a:pt x="2105603" y="476165"/>
                  </a:lnTo>
                  <a:cubicBezTo>
                    <a:pt x="2105603" y="492493"/>
                    <a:pt x="2092190" y="506638"/>
                    <a:pt x="2075067" y="506638"/>
                  </a:cubicBezTo>
                  <a:cubicBezTo>
                    <a:pt x="2057945" y="506638"/>
                    <a:pt x="2043866" y="492493"/>
                    <a:pt x="2043866" y="476165"/>
                  </a:cubicBezTo>
                  <a:close/>
                  <a:moveTo>
                    <a:pt x="2551456" y="0"/>
                  </a:moveTo>
                  <a:cubicBezTo>
                    <a:pt x="2698044" y="0"/>
                    <a:pt x="2797831" y="109928"/>
                    <a:pt x="2797831" y="256214"/>
                  </a:cubicBezTo>
                  <a:cubicBezTo>
                    <a:pt x="2797831" y="402500"/>
                    <a:pt x="2698139" y="512428"/>
                    <a:pt x="2551456" y="512428"/>
                  </a:cubicBezTo>
                  <a:cubicBezTo>
                    <a:pt x="2404107" y="512428"/>
                    <a:pt x="2305081" y="402500"/>
                    <a:pt x="2305081" y="256214"/>
                  </a:cubicBezTo>
                  <a:cubicBezTo>
                    <a:pt x="2305081" y="109928"/>
                    <a:pt x="2404107" y="0"/>
                    <a:pt x="2551456" y="0"/>
                  </a:cubicBezTo>
                  <a:close/>
                  <a:moveTo>
                    <a:pt x="2551456" y="54964"/>
                  </a:moveTo>
                  <a:cubicBezTo>
                    <a:pt x="2439779" y="54964"/>
                    <a:pt x="2369100" y="140400"/>
                    <a:pt x="2369100" y="256214"/>
                  </a:cubicBezTo>
                  <a:cubicBezTo>
                    <a:pt x="2369100" y="371363"/>
                    <a:pt x="2439779" y="457464"/>
                    <a:pt x="2551456" y="457464"/>
                  </a:cubicBezTo>
                  <a:cubicBezTo>
                    <a:pt x="2662372" y="457464"/>
                    <a:pt x="2733811" y="371268"/>
                    <a:pt x="2733811" y="256214"/>
                  </a:cubicBezTo>
                  <a:cubicBezTo>
                    <a:pt x="2733811" y="140400"/>
                    <a:pt x="2662372" y="54964"/>
                    <a:pt x="2551456" y="54964"/>
                  </a:cubicBezTo>
                  <a:close/>
                </a:path>
              </a:pathLst>
            </a:custGeom>
            <a:solidFill>
              <a:srgbClr val="119888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7" name="Vrije vorm 266">
              <a:extLst>
                <a:ext uri="{FF2B5EF4-FFF2-40B4-BE49-F238E27FC236}">
                  <a16:creationId xmlns:a16="http://schemas.microsoft.com/office/drawing/2014/main" id="{ADB3C63F-9C58-B547-8CE2-72E6E81045A6}"/>
                </a:ext>
              </a:extLst>
            </p:cNvPr>
            <p:cNvSpPr/>
            <p:nvPr/>
          </p:nvSpPr>
          <p:spPr>
            <a:xfrm>
              <a:off x="2152673" y="877036"/>
              <a:ext cx="153532" cy="56008"/>
            </a:xfrm>
            <a:custGeom>
              <a:avLst/>
              <a:gdLst>
                <a:gd name="connsiteX0" fmla="*/ 125470 w 153532"/>
                <a:gd name="connsiteY0" fmla="*/ 56008 h 56008"/>
                <a:gd name="connsiteX1" fmla="*/ 28062 w 153532"/>
                <a:gd name="connsiteY1" fmla="*/ 56008 h 56008"/>
                <a:gd name="connsiteX2" fmla="*/ 0 w 153532"/>
                <a:gd name="connsiteY2" fmla="*/ 28004 h 56008"/>
                <a:gd name="connsiteX3" fmla="*/ 0 w 153532"/>
                <a:gd name="connsiteY3" fmla="*/ 28004 h 56008"/>
                <a:gd name="connsiteX4" fmla="*/ 28062 w 153532"/>
                <a:gd name="connsiteY4" fmla="*/ 0 h 56008"/>
                <a:gd name="connsiteX5" fmla="*/ 125470 w 153532"/>
                <a:gd name="connsiteY5" fmla="*/ 0 h 56008"/>
                <a:gd name="connsiteX6" fmla="*/ 153533 w 153532"/>
                <a:gd name="connsiteY6" fmla="*/ 28004 h 56008"/>
                <a:gd name="connsiteX7" fmla="*/ 153533 w 153532"/>
                <a:gd name="connsiteY7" fmla="*/ 28004 h 56008"/>
                <a:gd name="connsiteX8" fmla="*/ 125470 w 153532"/>
                <a:gd name="connsiteY8" fmla="*/ 56008 h 5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32" h="56008">
                  <a:moveTo>
                    <a:pt x="125470" y="56008"/>
                  </a:moveTo>
                  <a:lnTo>
                    <a:pt x="28062" y="56008"/>
                  </a:lnTo>
                  <a:cubicBezTo>
                    <a:pt x="12652" y="56008"/>
                    <a:pt x="0" y="43383"/>
                    <a:pt x="0" y="28004"/>
                  </a:cubicBezTo>
                  <a:lnTo>
                    <a:pt x="0" y="28004"/>
                  </a:lnTo>
                  <a:cubicBezTo>
                    <a:pt x="0" y="12626"/>
                    <a:pt x="12652" y="0"/>
                    <a:pt x="28062" y="0"/>
                  </a:cubicBezTo>
                  <a:lnTo>
                    <a:pt x="125470" y="0"/>
                  </a:lnTo>
                  <a:cubicBezTo>
                    <a:pt x="140881" y="0"/>
                    <a:pt x="153533" y="12626"/>
                    <a:pt x="153533" y="28004"/>
                  </a:cubicBezTo>
                  <a:lnTo>
                    <a:pt x="153533" y="28004"/>
                  </a:lnTo>
                  <a:cubicBezTo>
                    <a:pt x="153533" y="43383"/>
                    <a:pt x="140881" y="56008"/>
                    <a:pt x="125470" y="56008"/>
                  </a:cubicBezTo>
                  <a:close/>
                </a:path>
              </a:pathLst>
            </a:custGeom>
            <a:solidFill>
              <a:srgbClr val="82BE23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82" name="Graphic 15">
            <a:extLst>
              <a:ext uri="{FF2B5EF4-FFF2-40B4-BE49-F238E27FC236}">
                <a16:creationId xmlns:a16="http://schemas.microsoft.com/office/drawing/2014/main" id="{3704864A-C3EA-6E45-B7AF-6E457B97A1CE}"/>
              </a:ext>
            </a:extLst>
          </p:cNvPr>
          <p:cNvGrpSpPr/>
          <p:nvPr/>
        </p:nvGrpSpPr>
        <p:grpSpPr>
          <a:xfrm>
            <a:off x="526095" y="5504328"/>
            <a:ext cx="4356343" cy="487478"/>
            <a:chOff x="526095" y="5407591"/>
            <a:chExt cx="5220832" cy="584215"/>
          </a:xfrm>
        </p:grpSpPr>
        <p:sp>
          <p:nvSpPr>
            <p:cNvPr id="283" name="Vrije vorm 282">
              <a:extLst>
                <a:ext uri="{FF2B5EF4-FFF2-40B4-BE49-F238E27FC236}">
                  <a16:creationId xmlns:a16="http://schemas.microsoft.com/office/drawing/2014/main" id="{7044A246-DC30-A54E-8F09-8B288B625AD1}"/>
                </a:ext>
              </a:extLst>
            </p:cNvPr>
            <p:cNvSpPr/>
            <p:nvPr/>
          </p:nvSpPr>
          <p:spPr>
            <a:xfrm>
              <a:off x="543542" y="5411076"/>
              <a:ext cx="163043" cy="211318"/>
            </a:xfrm>
            <a:custGeom>
              <a:avLst/>
              <a:gdLst>
                <a:gd name="connsiteX0" fmla="*/ 0 w 163043"/>
                <a:gd name="connsiteY0" fmla="*/ 194527 h 211318"/>
                <a:gd name="connsiteX1" fmla="*/ 0 w 163043"/>
                <a:gd name="connsiteY1" fmla="*/ 16791 h 211318"/>
                <a:gd name="connsiteX2" fmla="*/ 17129 w 163043"/>
                <a:gd name="connsiteY2" fmla="*/ 0 h 211318"/>
                <a:gd name="connsiteX3" fmla="*/ 99286 w 163043"/>
                <a:gd name="connsiteY3" fmla="*/ 0 h 211318"/>
                <a:gd name="connsiteX4" fmla="*/ 158920 w 163043"/>
                <a:gd name="connsiteY4" fmla="*/ 53859 h 211318"/>
                <a:gd name="connsiteX5" fmla="*/ 122124 w 163043"/>
                <a:gd name="connsiteY5" fmla="*/ 102333 h 211318"/>
                <a:gd name="connsiteX6" fmla="*/ 163044 w 163043"/>
                <a:gd name="connsiteY6" fmla="*/ 154291 h 211318"/>
                <a:gd name="connsiteX7" fmla="*/ 101823 w 163043"/>
                <a:gd name="connsiteY7" fmla="*/ 211319 h 211318"/>
                <a:gd name="connsiteX8" fmla="*/ 17129 w 163043"/>
                <a:gd name="connsiteY8" fmla="*/ 211319 h 211318"/>
                <a:gd name="connsiteX9" fmla="*/ 0 w 163043"/>
                <a:gd name="connsiteY9" fmla="*/ 194527 h 211318"/>
                <a:gd name="connsiteX10" fmla="*/ 93259 w 163043"/>
                <a:gd name="connsiteY10" fmla="*/ 89660 h 211318"/>
                <a:gd name="connsiteX11" fmla="*/ 126248 w 163043"/>
                <a:gd name="connsiteY11" fmla="*/ 58929 h 211318"/>
                <a:gd name="connsiteX12" fmla="*/ 93259 w 163043"/>
                <a:gd name="connsiteY12" fmla="*/ 27880 h 211318"/>
                <a:gd name="connsiteX13" fmla="*/ 31721 w 163043"/>
                <a:gd name="connsiteY13" fmla="*/ 27880 h 211318"/>
                <a:gd name="connsiteX14" fmla="*/ 31721 w 163043"/>
                <a:gd name="connsiteY14" fmla="*/ 89660 h 211318"/>
                <a:gd name="connsiteX15" fmla="*/ 93259 w 163043"/>
                <a:gd name="connsiteY15" fmla="*/ 89660 h 211318"/>
                <a:gd name="connsiteX16" fmla="*/ 94845 w 163043"/>
                <a:gd name="connsiteY16" fmla="*/ 183439 h 211318"/>
                <a:gd name="connsiteX17" fmla="*/ 130372 w 163043"/>
                <a:gd name="connsiteY17" fmla="*/ 150173 h 211318"/>
                <a:gd name="connsiteX18" fmla="*/ 94845 w 163043"/>
                <a:gd name="connsiteY18" fmla="*/ 117540 h 211318"/>
                <a:gd name="connsiteX19" fmla="*/ 31721 w 163043"/>
                <a:gd name="connsiteY19" fmla="*/ 117540 h 211318"/>
                <a:gd name="connsiteX20" fmla="*/ 31721 w 163043"/>
                <a:gd name="connsiteY20" fmla="*/ 183439 h 211318"/>
                <a:gd name="connsiteX21" fmla="*/ 94845 w 163043"/>
                <a:gd name="connsiteY21" fmla="*/ 183439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3043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99286" y="0"/>
                  </a:lnTo>
                  <a:cubicBezTo>
                    <a:pt x="137033" y="0"/>
                    <a:pt x="158920" y="23128"/>
                    <a:pt x="158920" y="53859"/>
                  </a:cubicBezTo>
                  <a:cubicBezTo>
                    <a:pt x="158920" y="80472"/>
                    <a:pt x="141474" y="98214"/>
                    <a:pt x="122124" y="102333"/>
                  </a:cubicBezTo>
                  <a:cubicBezTo>
                    <a:pt x="144646" y="105818"/>
                    <a:pt x="163044" y="128629"/>
                    <a:pt x="163044" y="154291"/>
                  </a:cubicBezTo>
                  <a:cubicBezTo>
                    <a:pt x="163044" y="187557"/>
                    <a:pt x="140840" y="211319"/>
                    <a:pt x="101823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  <a:moveTo>
                    <a:pt x="93259" y="89660"/>
                  </a:moveTo>
                  <a:cubicBezTo>
                    <a:pt x="114511" y="89660"/>
                    <a:pt x="126248" y="76354"/>
                    <a:pt x="126248" y="58929"/>
                  </a:cubicBezTo>
                  <a:cubicBezTo>
                    <a:pt x="126248" y="41503"/>
                    <a:pt x="114511" y="27880"/>
                    <a:pt x="93259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93259" y="89660"/>
                  </a:lnTo>
                  <a:close/>
                  <a:moveTo>
                    <a:pt x="94845" y="183439"/>
                  </a:moveTo>
                  <a:cubicBezTo>
                    <a:pt x="117049" y="183439"/>
                    <a:pt x="130372" y="170766"/>
                    <a:pt x="130372" y="150173"/>
                  </a:cubicBezTo>
                  <a:cubicBezTo>
                    <a:pt x="130372" y="132748"/>
                    <a:pt x="118318" y="117540"/>
                    <a:pt x="94845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94845" y="183439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4" name="Vrije vorm 283">
              <a:extLst>
                <a:ext uri="{FF2B5EF4-FFF2-40B4-BE49-F238E27FC236}">
                  <a16:creationId xmlns:a16="http://schemas.microsoft.com/office/drawing/2014/main" id="{D8C404D8-E8D4-0045-94C4-D63FBD8F6277}"/>
                </a:ext>
              </a:extLst>
            </p:cNvPr>
            <p:cNvSpPr/>
            <p:nvPr/>
          </p:nvSpPr>
          <p:spPr>
            <a:xfrm>
              <a:off x="745919" y="5411076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4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4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4" y="6336"/>
                    <a:pt x="143694" y="14257"/>
                  </a:cubicBezTo>
                  <a:cubicBezTo>
                    <a:pt x="143694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4" y="189458"/>
                    <a:pt x="143694" y="197062"/>
                  </a:cubicBezTo>
                  <a:cubicBezTo>
                    <a:pt x="143694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5" name="Vrije vorm 284">
              <a:extLst>
                <a:ext uri="{FF2B5EF4-FFF2-40B4-BE49-F238E27FC236}">
                  <a16:creationId xmlns:a16="http://schemas.microsoft.com/office/drawing/2014/main" id="{0332F058-10E5-AE4F-8B17-80A842790E43}"/>
                </a:ext>
              </a:extLst>
            </p:cNvPr>
            <p:cNvSpPr/>
            <p:nvPr/>
          </p:nvSpPr>
          <p:spPr>
            <a:xfrm>
              <a:off x="918479" y="5407908"/>
              <a:ext cx="159554" cy="218288"/>
            </a:xfrm>
            <a:custGeom>
              <a:avLst/>
              <a:gdLst>
                <a:gd name="connsiteX0" fmla="*/ 0 w 159554"/>
                <a:gd name="connsiteY0" fmla="*/ 181855 h 218288"/>
                <a:gd name="connsiteX1" fmla="*/ 15226 w 159554"/>
                <a:gd name="connsiteY1" fmla="*/ 166647 h 218288"/>
                <a:gd name="connsiteX2" fmla="*/ 24742 w 159554"/>
                <a:gd name="connsiteY2" fmla="*/ 169815 h 218288"/>
                <a:gd name="connsiteX3" fmla="*/ 80888 w 159554"/>
                <a:gd name="connsiteY3" fmla="*/ 190092 h 218288"/>
                <a:gd name="connsiteX4" fmla="*/ 127200 w 159554"/>
                <a:gd name="connsiteY4" fmla="*/ 157460 h 218288"/>
                <a:gd name="connsiteX5" fmla="*/ 76129 w 159554"/>
                <a:gd name="connsiteY5" fmla="*/ 121976 h 218288"/>
                <a:gd name="connsiteX6" fmla="*/ 2855 w 159554"/>
                <a:gd name="connsiteY6" fmla="*/ 60196 h 218288"/>
                <a:gd name="connsiteX7" fmla="*/ 80253 w 159554"/>
                <a:gd name="connsiteY7" fmla="*/ 0 h 218288"/>
                <a:gd name="connsiteX8" fmla="*/ 145598 w 159554"/>
                <a:gd name="connsiteY8" fmla="*/ 20593 h 218288"/>
                <a:gd name="connsiteX9" fmla="*/ 152259 w 159554"/>
                <a:gd name="connsiteY9" fmla="*/ 32632 h 218288"/>
                <a:gd name="connsiteX10" fmla="*/ 137350 w 159554"/>
                <a:gd name="connsiteY10" fmla="*/ 47840 h 218288"/>
                <a:gd name="connsiteX11" fmla="*/ 128468 w 159554"/>
                <a:gd name="connsiteY11" fmla="*/ 44988 h 218288"/>
                <a:gd name="connsiteX12" fmla="*/ 77716 w 159554"/>
                <a:gd name="connsiteY12" fmla="*/ 28197 h 218288"/>
                <a:gd name="connsiteX13" fmla="*/ 35527 w 159554"/>
                <a:gd name="connsiteY13" fmla="*/ 57978 h 218288"/>
                <a:gd name="connsiteX14" fmla="*/ 84694 w 159554"/>
                <a:gd name="connsiteY14" fmla="*/ 89660 h 218288"/>
                <a:gd name="connsiteX15" fmla="*/ 159555 w 159554"/>
                <a:gd name="connsiteY15" fmla="*/ 154608 h 218288"/>
                <a:gd name="connsiteX16" fmla="*/ 79619 w 159554"/>
                <a:gd name="connsiteY16" fmla="*/ 218289 h 218288"/>
                <a:gd name="connsiteX17" fmla="*/ 6027 w 159554"/>
                <a:gd name="connsiteY17" fmla="*/ 193894 h 218288"/>
                <a:gd name="connsiteX18" fmla="*/ 0 w 159554"/>
                <a:gd name="connsiteY18" fmla="*/ 181855 h 2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554" h="218288">
                  <a:moveTo>
                    <a:pt x="0" y="181855"/>
                  </a:moveTo>
                  <a:cubicBezTo>
                    <a:pt x="0" y="173617"/>
                    <a:pt x="6979" y="166647"/>
                    <a:pt x="15226" y="166647"/>
                  </a:cubicBezTo>
                  <a:cubicBezTo>
                    <a:pt x="18715" y="166647"/>
                    <a:pt x="22204" y="167915"/>
                    <a:pt x="24742" y="169815"/>
                  </a:cubicBezTo>
                  <a:cubicBezTo>
                    <a:pt x="39016" y="181221"/>
                    <a:pt x="57732" y="190092"/>
                    <a:pt x="80888" y="190092"/>
                  </a:cubicBezTo>
                  <a:cubicBezTo>
                    <a:pt x="115146" y="190092"/>
                    <a:pt x="127200" y="172667"/>
                    <a:pt x="127200" y="157460"/>
                  </a:cubicBezTo>
                  <a:cubicBezTo>
                    <a:pt x="127200" y="135282"/>
                    <a:pt x="103092" y="128946"/>
                    <a:pt x="76129" y="121976"/>
                  </a:cubicBezTo>
                  <a:cubicBezTo>
                    <a:pt x="42188" y="113105"/>
                    <a:pt x="2855" y="103283"/>
                    <a:pt x="2855" y="60196"/>
                  </a:cubicBezTo>
                  <a:cubicBezTo>
                    <a:pt x="2855" y="25346"/>
                    <a:pt x="33624" y="0"/>
                    <a:pt x="80253" y="0"/>
                  </a:cubicBezTo>
                  <a:cubicBezTo>
                    <a:pt x="105947" y="0"/>
                    <a:pt x="126248" y="6970"/>
                    <a:pt x="145598" y="20593"/>
                  </a:cubicBezTo>
                  <a:cubicBezTo>
                    <a:pt x="149721" y="23128"/>
                    <a:pt x="152259" y="27563"/>
                    <a:pt x="152259" y="32632"/>
                  </a:cubicBezTo>
                  <a:cubicBezTo>
                    <a:pt x="152259" y="40870"/>
                    <a:pt x="145598" y="47840"/>
                    <a:pt x="137350" y="47840"/>
                  </a:cubicBezTo>
                  <a:cubicBezTo>
                    <a:pt x="133861" y="47840"/>
                    <a:pt x="130689" y="46573"/>
                    <a:pt x="128468" y="44988"/>
                  </a:cubicBezTo>
                  <a:cubicBezTo>
                    <a:pt x="113560" y="33266"/>
                    <a:pt x="95162" y="28197"/>
                    <a:pt x="77716" y="28197"/>
                  </a:cubicBezTo>
                  <a:cubicBezTo>
                    <a:pt x="51705" y="28197"/>
                    <a:pt x="35527" y="40236"/>
                    <a:pt x="35527" y="57978"/>
                  </a:cubicBezTo>
                  <a:cubicBezTo>
                    <a:pt x="35527" y="76987"/>
                    <a:pt x="58366" y="83007"/>
                    <a:pt x="84694" y="89660"/>
                  </a:cubicBezTo>
                  <a:cubicBezTo>
                    <a:pt x="119270" y="98848"/>
                    <a:pt x="159555" y="109620"/>
                    <a:pt x="159555" y="154608"/>
                  </a:cubicBezTo>
                  <a:cubicBezTo>
                    <a:pt x="159555" y="187557"/>
                    <a:pt x="136716" y="218289"/>
                    <a:pt x="79619" y="218289"/>
                  </a:cubicBezTo>
                  <a:cubicBezTo>
                    <a:pt x="48533" y="218289"/>
                    <a:pt x="24108" y="208784"/>
                    <a:pt x="6027" y="193894"/>
                  </a:cubicBezTo>
                  <a:cubicBezTo>
                    <a:pt x="2538" y="191042"/>
                    <a:pt x="0" y="186924"/>
                    <a:pt x="0" y="181855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6" name="Vrije vorm 285">
              <a:extLst>
                <a:ext uri="{FF2B5EF4-FFF2-40B4-BE49-F238E27FC236}">
                  <a16:creationId xmlns:a16="http://schemas.microsoft.com/office/drawing/2014/main" id="{89195B3A-010E-9D4B-B0CB-AD14C3A221B9}"/>
                </a:ext>
              </a:extLst>
            </p:cNvPr>
            <p:cNvSpPr/>
            <p:nvPr/>
          </p:nvSpPr>
          <p:spPr>
            <a:xfrm>
              <a:off x="1096749" y="5411076"/>
              <a:ext cx="166215" cy="212902"/>
            </a:xfrm>
            <a:custGeom>
              <a:avLst/>
              <a:gdLst>
                <a:gd name="connsiteX0" fmla="*/ 67248 w 166215"/>
                <a:gd name="connsiteY0" fmla="*/ 197062 h 212902"/>
                <a:gd name="connsiteX1" fmla="*/ 67248 w 166215"/>
                <a:gd name="connsiteY1" fmla="*/ 27880 h 212902"/>
                <a:gd name="connsiteX2" fmla="*/ 13957 w 166215"/>
                <a:gd name="connsiteY2" fmla="*/ 27880 h 212902"/>
                <a:gd name="connsiteX3" fmla="*/ 0 w 166215"/>
                <a:gd name="connsiteY3" fmla="*/ 14257 h 212902"/>
                <a:gd name="connsiteX4" fmla="*/ 13957 w 166215"/>
                <a:gd name="connsiteY4" fmla="*/ 0 h 212902"/>
                <a:gd name="connsiteX5" fmla="*/ 151942 w 166215"/>
                <a:gd name="connsiteY5" fmla="*/ 0 h 212902"/>
                <a:gd name="connsiteX6" fmla="*/ 166216 w 166215"/>
                <a:gd name="connsiteY6" fmla="*/ 14257 h 212902"/>
                <a:gd name="connsiteX7" fmla="*/ 151942 w 166215"/>
                <a:gd name="connsiteY7" fmla="*/ 27880 h 212902"/>
                <a:gd name="connsiteX8" fmla="*/ 98968 w 166215"/>
                <a:gd name="connsiteY8" fmla="*/ 27880 h 212902"/>
                <a:gd name="connsiteX9" fmla="*/ 98968 w 166215"/>
                <a:gd name="connsiteY9" fmla="*/ 197062 h 212902"/>
                <a:gd name="connsiteX10" fmla="*/ 83108 w 166215"/>
                <a:gd name="connsiteY10" fmla="*/ 212903 h 212902"/>
                <a:gd name="connsiteX11" fmla="*/ 67248 w 166215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5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7" name="Vrije vorm 286">
              <a:extLst>
                <a:ext uri="{FF2B5EF4-FFF2-40B4-BE49-F238E27FC236}">
                  <a16:creationId xmlns:a16="http://schemas.microsoft.com/office/drawing/2014/main" id="{CB2D1059-8FEF-1247-8C9C-BC420DEC0915}"/>
                </a:ext>
              </a:extLst>
            </p:cNvPr>
            <p:cNvSpPr/>
            <p:nvPr/>
          </p:nvSpPr>
          <p:spPr>
            <a:xfrm>
              <a:off x="1294051" y="5411076"/>
              <a:ext cx="157651" cy="212902"/>
            </a:xfrm>
            <a:custGeom>
              <a:avLst/>
              <a:gdLst>
                <a:gd name="connsiteX0" fmla="*/ 157651 w 157651"/>
                <a:gd name="connsiteY0" fmla="*/ 198329 h 212902"/>
                <a:gd name="connsiteX1" fmla="*/ 142743 w 157651"/>
                <a:gd name="connsiteY1" fmla="*/ 212903 h 212902"/>
                <a:gd name="connsiteX2" fmla="*/ 129420 w 157651"/>
                <a:gd name="connsiteY2" fmla="*/ 206250 h 212902"/>
                <a:gd name="connsiteX3" fmla="*/ 76447 w 157651"/>
                <a:gd name="connsiteY3" fmla="*/ 129896 h 212902"/>
                <a:gd name="connsiteX4" fmla="*/ 31721 w 157651"/>
                <a:gd name="connsiteY4" fmla="*/ 129896 h 212902"/>
                <a:gd name="connsiteX5" fmla="*/ 31721 w 157651"/>
                <a:gd name="connsiteY5" fmla="*/ 197062 h 212902"/>
                <a:gd name="connsiteX6" fmla="*/ 16178 w 157651"/>
                <a:gd name="connsiteY6" fmla="*/ 212903 h 212902"/>
                <a:gd name="connsiteX7" fmla="*/ 0 w 157651"/>
                <a:gd name="connsiteY7" fmla="*/ 197062 h 212902"/>
                <a:gd name="connsiteX8" fmla="*/ 0 w 157651"/>
                <a:gd name="connsiteY8" fmla="*/ 16791 h 212902"/>
                <a:gd name="connsiteX9" fmla="*/ 17129 w 157651"/>
                <a:gd name="connsiteY9" fmla="*/ 0 h 212902"/>
                <a:gd name="connsiteX10" fmla="*/ 89135 w 157651"/>
                <a:gd name="connsiteY10" fmla="*/ 0 h 212902"/>
                <a:gd name="connsiteX11" fmla="*/ 157017 w 157651"/>
                <a:gd name="connsiteY11" fmla="*/ 64948 h 212902"/>
                <a:gd name="connsiteX12" fmla="*/ 109753 w 157651"/>
                <a:gd name="connsiteY12" fmla="*/ 125778 h 212902"/>
                <a:gd name="connsiteX13" fmla="*/ 154479 w 157651"/>
                <a:gd name="connsiteY13" fmla="*/ 188508 h 212902"/>
                <a:gd name="connsiteX14" fmla="*/ 157651 w 157651"/>
                <a:gd name="connsiteY14" fmla="*/ 198329 h 212902"/>
                <a:gd name="connsiteX15" fmla="*/ 31721 w 157651"/>
                <a:gd name="connsiteY15" fmla="*/ 102016 h 212902"/>
                <a:gd name="connsiteX16" fmla="*/ 85011 w 157651"/>
                <a:gd name="connsiteY16" fmla="*/ 102016 h 212902"/>
                <a:gd name="connsiteX17" fmla="*/ 124345 w 157651"/>
                <a:gd name="connsiteY17" fmla="*/ 64948 h 212902"/>
                <a:gd name="connsiteX18" fmla="*/ 85011 w 157651"/>
                <a:gd name="connsiteY18" fmla="*/ 27880 h 212902"/>
                <a:gd name="connsiteX19" fmla="*/ 31721 w 157651"/>
                <a:gd name="connsiteY19" fmla="*/ 27880 h 212902"/>
                <a:gd name="connsiteX20" fmla="*/ 31721 w 157651"/>
                <a:gd name="connsiteY20" fmla="*/ 102016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651" h="212902">
                  <a:moveTo>
                    <a:pt x="157651" y="198329"/>
                  </a:moveTo>
                  <a:cubicBezTo>
                    <a:pt x="157651" y="204982"/>
                    <a:pt x="151624" y="212903"/>
                    <a:pt x="142743" y="212903"/>
                  </a:cubicBezTo>
                  <a:cubicBezTo>
                    <a:pt x="137350" y="212903"/>
                    <a:pt x="132275" y="210368"/>
                    <a:pt x="129420" y="206250"/>
                  </a:cubicBezTo>
                  <a:lnTo>
                    <a:pt x="76447" y="129896"/>
                  </a:lnTo>
                  <a:lnTo>
                    <a:pt x="31721" y="129896"/>
                  </a:lnTo>
                  <a:lnTo>
                    <a:pt x="31721" y="197062"/>
                  </a:lnTo>
                  <a:cubicBezTo>
                    <a:pt x="31721" y="205616"/>
                    <a:pt x="24742" y="212903"/>
                    <a:pt x="16178" y="212903"/>
                  </a:cubicBezTo>
                  <a:cubicBezTo>
                    <a:pt x="7296" y="212903"/>
                    <a:pt x="0" y="205616"/>
                    <a:pt x="0" y="197062"/>
                  </a:cubicBez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89135" y="0"/>
                  </a:lnTo>
                  <a:cubicBezTo>
                    <a:pt x="129420" y="0"/>
                    <a:pt x="157017" y="25979"/>
                    <a:pt x="157017" y="64948"/>
                  </a:cubicBezTo>
                  <a:cubicBezTo>
                    <a:pt x="157017" y="100432"/>
                    <a:pt x="134813" y="120708"/>
                    <a:pt x="109753" y="125778"/>
                  </a:cubicBezTo>
                  <a:lnTo>
                    <a:pt x="154479" y="188508"/>
                  </a:lnTo>
                  <a:cubicBezTo>
                    <a:pt x="156383" y="190726"/>
                    <a:pt x="157651" y="193260"/>
                    <a:pt x="157651" y="198329"/>
                  </a:cubicBezTo>
                  <a:close/>
                  <a:moveTo>
                    <a:pt x="31721" y="102016"/>
                  </a:moveTo>
                  <a:lnTo>
                    <a:pt x="85011" y="102016"/>
                  </a:lnTo>
                  <a:cubicBezTo>
                    <a:pt x="107850" y="102016"/>
                    <a:pt x="124345" y="87125"/>
                    <a:pt x="124345" y="64948"/>
                  </a:cubicBezTo>
                  <a:cubicBezTo>
                    <a:pt x="124345" y="42771"/>
                    <a:pt x="107850" y="27880"/>
                    <a:pt x="85011" y="27880"/>
                  </a:cubicBezTo>
                  <a:lnTo>
                    <a:pt x="31721" y="27880"/>
                  </a:lnTo>
                  <a:lnTo>
                    <a:pt x="31721" y="102016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8" name="Vrije vorm 287">
              <a:extLst>
                <a:ext uri="{FF2B5EF4-FFF2-40B4-BE49-F238E27FC236}">
                  <a16:creationId xmlns:a16="http://schemas.microsoft.com/office/drawing/2014/main" id="{043ECF0C-ABD9-9649-91E2-A5163C554020}"/>
                </a:ext>
              </a:extLst>
            </p:cNvPr>
            <p:cNvSpPr/>
            <p:nvPr/>
          </p:nvSpPr>
          <p:spPr>
            <a:xfrm>
              <a:off x="1490085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9" name="Vrije vorm 288">
              <a:extLst>
                <a:ext uri="{FF2B5EF4-FFF2-40B4-BE49-F238E27FC236}">
                  <a16:creationId xmlns:a16="http://schemas.microsoft.com/office/drawing/2014/main" id="{36B7D296-D0AD-E343-A57E-152AE15B35E3}"/>
                </a:ext>
              </a:extLst>
            </p:cNvPr>
            <p:cNvSpPr/>
            <p:nvPr/>
          </p:nvSpPr>
          <p:spPr>
            <a:xfrm>
              <a:off x="1551623" y="5409492"/>
              <a:ext cx="121807" cy="216704"/>
            </a:xfrm>
            <a:custGeom>
              <a:avLst/>
              <a:gdLst>
                <a:gd name="connsiteX0" fmla="*/ 0 w 121807"/>
                <a:gd name="connsiteY0" fmla="*/ 190092 h 216704"/>
                <a:gd name="connsiteX1" fmla="*/ 14274 w 121807"/>
                <a:gd name="connsiteY1" fmla="*/ 175518 h 216704"/>
                <a:gd name="connsiteX2" fmla="*/ 22204 w 121807"/>
                <a:gd name="connsiteY2" fmla="*/ 178053 h 216704"/>
                <a:gd name="connsiteX3" fmla="*/ 50436 w 121807"/>
                <a:gd name="connsiteY3" fmla="*/ 188508 h 216704"/>
                <a:gd name="connsiteX4" fmla="*/ 90087 w 121807"/>
                <a:gd name="connsiteY4" fmla="*/ 147321 h 216704"/>
                <a:gd name="connsiteX5" fmla="*/ 90087 w 121807"/>
                <a:gd name="connsiteY5" fmla="*/ 15841 h 216704"/>
                <a:gd name="connsiteX6" fmla="*/ 105947 w 121807"/>
                <a:gd name="connsiteY6" fmla="*/ 0 h 216704"/>
                <a:gd name="connsiteX7" fmla="*/ 121807 w 121807"/>
                <a:gd name="connsiteY7" fmla="*/ 15841 h 216704"/>
                <a:gd name="connsiteX8" fmla="*/ 121807 w 121807"/>
                <a:gd name="connsiteY8" fmla="*/ 147638 h 216704"/>
                <a:gd name="connsiteX9" fmla="*/ 52656 w 121807"/>
                <a:gd name="connsiteY9" fmla="*/ 216705 h 216704"/>
                <a:gd name="connsiteX10" fmla="*/ 6027 w 121807"/>
                <a:gd name="connsiteY10" fmla="*/ 201497 h 216704"/>
                <a:gd name="connsiteX11" fmla="*/ 0 w 121807"/>
                <a:gd name="connsiteY11" fmla="*/ 190092 h 21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807" h="216704">
                  <a:moveTo>
                    <a:pt x="0" y="190092"/>
                  </a:moveTo>
                  <a:cubicBezTo>
                    <a:pt x="0" y="181855"/>
                    <a:pt x="6344" y="175518"/>
                    <a:pt x="14274" y="175518"/>
                  </a:cubicBezTo>
                  <a:cubicBezTo>
                    <a:pt x="17129" y="175518"/>
                    <a:pt x="19984" y="176469"/>
                    <a:pt x="22204" y="178053"/>
                  </a:cubicBezTo>
                  <a:cubicBezTo>
                    <a:pt x="29817" y="184389"/>
                    <a:pt x="38699" y="188508"/>
                    <a:pt x="50436" y="188508"/>
                  </a:cubicBezTo>
                  <a:cubicBezTo>
                    <a:pt x="74861" y="188508"/>
                    <a:pt x="90087" y="172033"/>
                    <a:pt x="90087" y="147321"/>
                  </a:cubicBezTo>
                  <a:lnTo>
                    <a:pt x="90087" y="15841"/>
                  </a:lnTo>
                  <a:cubicBezTo>
                    <a:pt x="90087" y="7287"/>
                    <a:pt x="97382" y="0"/>
                    <a:pt x="105947" y="0"/>
                  </a:cubicBezTo>
                  <a:cubicBezTo>
                    <a:pt x="114829" y="0"/>
                    <a:pt x="121807" y="7287"/>
                    <a:pt x="121807" y="15841"/>
                  </a:cubicBezTo>
                  <a:lnTo>
                    <a:pt x="121807" y="147638"/>
                  </a:lnTo>
                  <a:cubicBezTo>
                    <a:pt x="121807" y="194527"/>
                    <a:pt x="91990" y="216705"/>
                    <a:pt x="52656" y="216705"/>
                  </a:cubicBezTo>
                  <a:cubicBezTo>
                    <a:pt x="34893" y="216705"/>
                    <a:pt x="19667" y="212269"/>
                    <a:pt x="6027" y="201497"/>
                  </a:cubicBezTo>
                  <a:cubicBezTo>
                    <a:pt x="2220" y="198963"/>
                    <a:pt x="0" y="194844"/>
                    <a:pt x="0" y="19009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0" name="Vrije vorm 289">
              <a:extLst>
                <a:ext uri="{FF2B5EF4-FFF2-40B4-BE49-F238E27FC236}">
                  <a16:creationId xmlns:a16="http://schemas.microsoft.com/office/drawing/2014/main" id="{692F3E4F-C163-4949-9223-A4150956449F}"/>
                </a:ext>
              </a:extLst>
            </p:cNvPr>
            <p:cNvSpPr/>
            <p:nvPr/>
          </p:nvSpPr>
          <p:spPr>
            <a:xfrm>
              <a:off x="1720693" y="5411076"/>
              <a:ext cx="185248" cy="211318"/>
            </a:xfrm>
            <a:custGeom>
              <a:avLst/>
              <a:gdLst>
                <a:gd name="connsiteX0" fmla="*/ 0 w 185248"/>
                <a:gd name="connsiteY0" fmla="*/ 194527 h 211318"/>
                <a:gd name="connsiteX1" fmla="*/ 0 w 185248"/>
                <a:gd name="connsiteY1" fmla="*/ 16791 h 211318"/>
                <a:gd name="connsiteX2" fmla="*/ 17129 w 185248"/>
                <a:gd name="connsiteY2" fmla="*/ 0 h 211318"/>
                <a:gd name="connsiteX3" fmla="*/ 75495 w 185248"/>
                <a:gd name="connsiteY3" fmla="*/ 0 h 211318"/>
                <a:gd name="connsiteX4" fmla="*/ 185248 w 185248"/>
                <a:gd name="connsiteY4" fmla="*/ 105818 h 211318"/>
                <a:gd name="connsiteX5" fmla="*/ 75495 w 185248"/>
                <a:gd name="connsiteY5" fmla="*/ 211319 h 211318"/>
                <a:gd name="connsiteX6" fmla="*/ 17129 w 185248"/>
                <a:gd name="connsiteY6" fmla="*/ 211319 h 211318"/>
                <a:gd name="connsiteX7" fmla="*/ 0 w 185248"/>
                <a:gd name="connsiteY7" fmla="*/ 194527 h 211318"/>
                <a:gd name="connsiteX8" fmla="*/ 75495 w 185248"/>
                <a:gd name="connsiteY8" fmla="*/ 183439 h 211318"/>
                <a:gd name="connsiteX9" fmla="*/ 152576 w 185248"/>
                <a:gd name="connsiteY9" fmla="*/ 105818 h 211318"/>
                <a:gd name="connsiteX10" fmla="*/ 75495 w 185248"/>
                <a:gd name="connsiteY10" fmla="*/ 27880 h 211318"/>
                <a:gd name="connsiteX11" fmla="*/ 31721 w 185248"/>
                <a:gd name="connsiteY11" fmla="*/ 27880 h 211318"/>
                <a:gd name="connsiteX12" fmla="*/ 31721 w 185248"/>
                <a:gd name="connsiteY12" fmla="*/ 183439 h 211318"/>
                <a:gd name="connsiteX13" fmla="*/ 75495 w 185248"/>
                <a:gd name="connsiteY13" fmla="*/ 183439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248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75495" y="0"/>
                  </a:lnTo>
                  <a:cubicBezTo>
                    <a:pt x="141474" y="0"/>
                    <a:pt x="185248" y="44988"/>
                    <a:pt x="185248" y="105818"/>
                  </a:cubicBezTo>
                  <a:cubicBezTo>
                    <a:pt x="185248" y="166964"/>
                    <a:pt x="141474" y="211319"/>
                    <a:pt x="75495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  <a:moveTo>
                    <a:pt x="75495" y="183439"/>
                  </a:moveTo>
                  <a:cubicBezTo>
                    <a:pt x="124345" y="183439"/>
                    <a:pt x="152576" y="148589"/>
                    <a:pt x="152576" y="105818"/>
                  </a:cubicBezTo>
                  <a:cubicBezTo>
                    <a:pt x="152576" y="62414"/>
                    <a:pt x="125296" y="27880"/>
                    <a:pt x="75495" y="27880"/>
                  </a:cubicBezTo>
                  <a:lnTo>
                    <a:pt x="31721" y="27880"/>
                  </a:lnTo>
                  <a:lnTo>
                    <a:pt x="31721" y="183439"/>
                  </a:lnTo>
                  <a:lnTo>
                    <a:pt x="75495" y="183439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1" name="Vrije vorm 290">
              <a:extLst>
                <a:ext uri="{FF2B5EF4-FFF2-40B4-BE49-F238E27FC236}">
                  <a16:creationId xmlns:a16="http://schemas.microsoft.com/office/drawing/2014/main" id="{F86842E1-03BF-5747-938C-E0E6E7B598E4}"/>
                </a:ext>
              </a:extLst>
            </p:cNvPr>
            <p:cNvSpPr/>
            <p:nvPr/>
          </p:nvSpPr>
          <p:spPr>
            <a:xfrm>
              <a:off x="2011254" y="5409492"/>
              <a:ext cx="193813" cy="214487"/>
            </a:xfrm>
            <a:custGeom>
              <a:avLst/>
              <a:gdLst>
                <a:gd name="connsiteX0" fmla="*/ 193813 w 193813"/>
                <a:gd name="connsiteY0" fmla="*/ 198329 h 214487"/>
                <a:gd name="connsiteX1" fmla="*/ 177635 w 193813"/>
                <a:gd name="connsiteY1" fmla="*/ 214487 h 214487"/>
                <a:gd name="connsiteX2" fmla="*/ 162727 w 193813"/>
                <a:gd name="connsiteY2" fmla="*/ 204349 h 214487"/>
                <a:gd name="connsiteX3" fmla="*/ 149404 w 193813"/>
                <a:gd name="connsiteY3" fmla="*/ 169182 h 214487"/>
                <a:gd name="connsiteX4" fmla="*/ 44409 w 193813"/>
                <a:gd name="connsiteY4" fmla="*/ 169182 h 214487"/>
                <a:gd name="connsiteX5" fmla="*/ 31086 w 193813"/>
                <a:gd name="connsiteY5" fmla="*/ 204349 h 214487"/>
                <a:gd name="connsiteX6" fmla="*/ 16178 w 193813"/>
                <a:gd name="connsiteY6" fmla="*/ 214487 h 214487"/>
                <a:gd name="connsiteX7" fmla="*/ 0 w 193813"/>
                <a:gd name="connsiteY7" fmla="*/ 198329 h 214487"/>
                <a:gd name="connsiteX8" fmla="*/ 1269 w 193813"/>
                <a:gd name="connsiteY8" fmla="*/ 192310 h 214487"/>
                <a:gd name="connsiteX9" fmla="*/ 71054 w 193813"/>
                <a:gd name="connsiteY9" fmla="*/ 17742 h 214487"/>
                <a:gd name="connsiteX10" fmla="*/ 96748 w 193813"/>
                <a:gd name="connsiteY10" fmla="*/ 0 h 214487"/>
                <a:gd name="connsiteX11" fmla="*/ 122759 w 193813"/>
                <a:gd name="connsiteY11" fmla="*/ 17742 h 214487"/>
                <a:gd name="connsiteX12" fmla="*/ 192544 w 193813"/>
                <a:gd name="connsiteY12" fmla="*/ 192310 h 214487"/>
                <a:gd name="connsiteX13" fmla="*/ 193813 w 193813"/>
                <a:gd name="connsiteY13" fmla="*/ 198329 h 214487"/>
                <a:gd name="connsiteX14" fmla="*/ 138936 w 193813"/>
                <a:gd name="connsiteY14" fmla="*/ 140985 h 214487"/>
                <a:gd name="connsiteX15" fmla="*/ 96748 w 193813"/>
                <a:gd name="connsiteY15" fmla="*/ 29147 h 214487"/>
                <a:gd name="connsiteX16" fmla="*/ 54877 w 193813"/>
                <a:gd name="connsiteY16" fmla="*/ 140985 h 214487"/>
                <a:gd name="connsiteX17" fmla="*/ 138936 w 193813"/>
                <a:gd name="connsiteY17" fmla="*/ 140985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813" h="214487">
                  <a:moveTo>
                    <a:pt x="193813" y="198329"/>
                  </a:moveTo>
                  <a:cubicBezTo>
                    <a:pt x="193813" y="207200"/>
                    <a:pt x="186517" y="214487"/>
                    <a:pt x="177635" y="214487"/>
                  </a:cubicBezTo>
                  <a:cubicBezTo>
                    <a:pt x="170657" y="214487"/>
                    <a:pt x="164630" y="210052"/>
                    <a:pt x="162727" y="204349"/>
                  </a:cubicBezTo>
                  <a:lnTo>
                    <a:pt x="149404" y="169182"/>
                  </a:lnTo>
                  <a:lnTo>
                    <a:pt x="44409" y="169182"/>
                  </a:lnTo>
                  <a:lnTo>
                    <a:pt x="31086" y="204349"/>
                  </a:lnTo>
                  <a:cubicBezTo>
                    <a:pt x="28866" y="210052"/>
                    <a:pt x="22839" y="214487"/>
                    <a:pt x="16178" y="214487"/>
                  </a:cubicBezTo>
                  <a:cubicBezTo>
                    <a:pt x="7296" y="214487"/>
                    <a:pt x="0" y="207200"/>
                    <a:pt x="0" y="198329"/>
                  </a:cubicBezTo>
                  <a:cubicBezTo>
                    <a:pt x="0" y="196428"/>
                    <a:pt x="634" y="194211"/>
                    <a:pt x="1269" y="192310"/>
                  </a:cubicBezTo>
                  <a:lnTo>
                    <a:pt x="71054" y="17742"/>
                  </a:lnTo>
                  <a:cubicBezTo>
                    <a:pt x="74861" y="7604"/>
                    <a:pt x="85011" y="0"/>
                    <a:pt x="96748" y="0"/>
                  </a:cubicBezTo>
                  <a:cubicBezTo>
                    <a:pt x="108802" y="0"/>
                    <a:pt x="118635" y="7604"/>
                    <a:pt x="122759" y="17742"/>
                  </a:cubicBezTo>
                  <a:lnTo>
                    <a:pt x="192544" y="192310"/>
                  </a:lnTo>
                  <a:cubicBezTo>
                    <a:pt x="193179" y="193894"/>
                    <a:pt x="193813" y="196112"/>
                    <a:pt x="193813" y="198329"/>
                  </a:cubicBezTo>
                  <a:close/>
                  <a:moveTo>
                    <a:pt x="138936" y="140985"/>
                  </a:moveTo>
                  <a:lnTo>
                    <a:pt x="96748" y="29147"/>
                  </a:lnTo>
                  <a:lnTo>
                    <a:pt x="54877" y="140985"/>
                  </a:lnTo>
                  <a:lnTo>
                    <a:pt x="138936" y="140985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2" name="Vrije vorm 291">
              <a:extLst>
                <a:ext uri="{FF2B5EF4-FFF2-40B4-BE49-F238E27FC236}">
                  <a16:creationId xmlns:a16="http://schemas.microsoft.com/office/drawing/2014/main" id="{3DB559E3-A4DE-2747-8622-65D946642590}"/>
                </a:ext>
              </a:extLst>
            </p:cNvPr>
            <p:cNvSpPr/>
            <p:nvPr/>
          </p:nvSpPr>
          <p:spPr>
            <a:xfrm>
              <a:off x="2237422" y="5409492"/>
              <a:ext cx="179538" cy="214487"/>
            </a:xfrm>
            <a:custGeom>
              <a:avLst/>
              <a:gdLst>
                <a:gd name="connsiteX0" fmla="*/ 144011 w 179538"/>
                <a:gd name="connsiteY0" fmla="*/ 206250 h 214487"/>
                <a:gd name="connsiteX1" fmla="*/ 31721 w 179538"/>
                <a:gd name="connsiteY1" fmla="*/ 50691 h 214487"/>
                <a:gd name="connsiteX2" fmla="*/ 31721 w 179538"/>
                <a:gd name="connsiteY2" fmla="*/ 198646 h 214487"/>
                <a:gd name="connsiteX3" fmla="*/ 16177 w 179538"/>
                <a:gd name="connsiteY3" fmla="*/ 214487 h 214487"/>
                <a:gd name="connsiteX4" fmla="*/ 0 w 179538"/>
                <a:gd name="connsiteY4" fmla="*/ 198646 h 214487"/>
                <a:gd name="connsiteX5" fmla="*/ 0 w 179538"/>
                <a:gd name="connsiteY5" fmla="*/ 20910 h 214487"/>
                <a:gd name="connsiteX6" fmla="*/ 20936 w 179538"/>
                <a:gd name="connsiteY6" fmla="*/ 0 h 214487"/>
                <a:gd name="connsiteX7" fmla="*/ 37747 w 179538"/>
                <a:gd name="connsiteY7" fmla="*/ 8554 h 214487"/>
                <a:gd name="connsiteX8" fmla="*/ 147818 w 179538"/>
                <a:gd name="connsiteY8" fmla="*/ 159994 h 214487"/>
                <a:gd name="connsiteX9" fmla="*/ 147818 w 179538"/>
                <a:gd name="connsiteY9" fmla="*/ 15841 h 214487"/>
                <a:gd name="connsiteX10" fmla="*/ 163361 w 179538"/>
                <a:gd name="connsiteY10" fmla="*/ 0 h 214487"/>
                <a:gd name="connsiteX11" fmla="*/ 179539 w 179538"/>
                <a:gd name="connsiteY11" fmla="*/ 15841 h 214487"/>
                <a:gd name="connsiteX12" fmla="*/ 179539 w 179538"/>
                <a:gd name="connsiteY12" fmla="*/ 194844 h 214487"/>
                <a:gd name="connsiteX13" fmla="*/ 159872 w 179538"/>
                <a:gd name="connsiteY13" fmla="*/ 214487 h 214487"/>
                <a:gd name="connsiteX14" fmla="*/ 144011 w 179538"/>
                <a:gd name="connsiteY14" fmla="*/ 206250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538" h="214487">
                  <a:moveTo>
                    <a:pt x="144011" y="206250"/>
                  </a:moveTo>
                  <a:lnTo>
                    <a:pt x="31721" y="50691"/>
                  </a:lnTo>
                  <a:lnTo>
                    <a:pt x="31721" y="198646"/>
                  </a:lnTo>
                  <a:cubicBezTo>
                    <a:pt x="31721" y="207200"/>
                    <a:pt x="24742" y="214487"/>
                    <a:pt x="16177" y="214487"/>
                  </a:cubicBezTo>
                  <a:cubicBezTo>
                    <a:pt x="7296" y="214487"/>
                    <a:pt x="0" y="207200"/>
                    <a:pt x="0" y="198646"/>
                  </a:cubicBezTo>
                  <a:lnTo>
                    <a:pt x="0" y="20910"/>
                  </a:lnTo>
                  <a:cubicBezTo>
                    <a:pt x="0" y="9505"/>
                    <a:pt x="9199" y="0"/>
                    <a:pt x="20936" y="0"/>
                  </a:cubicBezTo>
                  <a:cubicBezTo>
                    <a:pt x="27597" y="0"/>
                    <a:pt x="33941" y="3168"/>
                    <a:pt x="37747" y="8554"/>
                  </a:cubicBezTo>
                  <a:lnTo>
                    <a:pt x="147818" y="159994"/>
                  </a:lnTo>
                  <a:lnTo>
                    <a:pt x="147818" y="15841"/>
                  </a:lnTo>
                  <a:cubicBezTo>
                    <a:pt x="147818" y="7287"/>
                    <a:pt x="154797" y="0"/>
                    <a:pt x="163361" y="0"/>
                  </a:cubicBezTo>
                  <a:cubicBezTo>
                    <a:pt x="172243" y="0"/>
                    <a:pt x="179539" y="7287"/>
                    <a:pt x="179539" y="15841"/>
                  </a:cubicBezTo>
                  <a:lnTo>
                    <a:pt x="179539" y="194844"/>
                  </a:lnTo>
                  <a:cubicBezTo>
                    <a:pt x="179539" y="205616"/>
                    <a:pt x="170657" y="214487"/>
                    <a:pt x="159872" y="214487"/>
                  </a:cubicBezTo>
                  <a:cubicBezTo>
                    <a:pt x="153211" y="214487"/>
                    <a:pt x="147501" y="211636"/>
                    <a:pt x="144011" y="206250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3" name="Vrije vorm 292">
              <a:extLst>
                <a:ext uri="{FF2B5EF4-FFF2-40B4-BE49-F238E27FC236}">
                  <a16:creationId xmlns:a16="http://schemas.microsoft.com/office/drawing/2014/main" id="{D79273E9-3AA2-5D41-9C07-C6C9331E8211}"/>
                </a:ext>
              </a:extLst>
            </p:cNvPr>
            <p:cNvSpPr/>
            <p:nvPr/>
          </p:nvSpPr>
          <p:spPr>
            <a:xfrm>
              <a:off x="2448364" y="5411076"/>
              <a:ext cx="166215" cy="212902"/>
            </a:xfrm>
            <a:custGeom>
              <a:avLst/>
              <a:gdLst>
                <a:gd name="connsiteX0" fmla="*/ 67248 w 166215"/>
                <a:gd name="connsiteY0" fmla="*/ 197062 h 212902"/>
                <a:gd name="connsiteX1" fmla="*/ 67248 w 166215"/>
                <a:gd name="connsiteY1" fmla="*/ 27880 h 212902"/>
                <a:gd name="connsiteX2" fmla="*/ 13957 w 166215"/>
                <a:gd name="connsiteY2" fmla="*/ 27880 h 212902"/>
                <a:gd name="connsiteX3" fmla="*/ 0 w 166215"/>
                <a:gd name="connsiteY3" fmla="*/ 14257 h 212902"/>
                <a:gd name="connsiteX4" fmla="*/ 13957 w 166215"/>
                <a:gd name="connsiteY4" fmla="*/ 0 h 212902"/>
                <a:gd name="connsiteX5" fmla="*/ 151942 w 166215"/>
                <a:gd name="connsiteY5" fmla="*/ 0 h 212902"/>
                <a:gd name="connsiteX6" fmla="*/ 166216 w 166215"/>
                <a:gd name="connsiteY6" fmla="*/ 14257 h 212902"/>
                <a:gd name="connsiteX7" fmla="*/ 151942 w 166215"/>
                <a:gd name="connsiteY7" fmla="*/ 27880 h 212902"/>
                <a:gd name="connsiteX8" fmla="*/ 98968 w 166215"/>
                <a:gd name="connsiteY8" fmla="*/ 27880 h 212902"/>
                <a:gd name="connsiteX9" fmla="*/ 98968 w 166215"/>
                <a:gd name="connsiteY9" fmla="*/ 197062 h 212902"/>
                <a:gd name="connsiteX10" fmla="*/ 83108 w 166215"/>
                <a:gd name="connsiteY10" fmla="*/ 212903 h 212902"/>
                <a:gd name="connsiteX11" fmla="*/ 67248 w 166215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5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2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4" name="Vrije vorm 293">
              <a:extLst>
                <a:ext uri="{FF2B5EF4-FFF2-40B4-BE49-F238E27FC236}">
                  <a16:creationId xmlns:a16="http://schemas.microsoft.com/office/drawing/2014/main" id="{9570CE81-D26F-E345-8780-4A5AFC3DE31D}"/>
                </a:ext>
              </a:extLst>
            </p:cNvPr>
            <p:cNvSpPr/>
            <p:nvPr/>
          </p:nvSpPr>
          <p:spPr>
            <a:xfrm>
              <a:off x="2645666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5" name="Vrije vorm 294">
              <a:extLst>
                <a:ext uri="{FF2B5EF4-FFF2-40B4-BE49-F238E27FC236}">
                  <a16:creationId xmlns:a16="http://schemas.microsoft.com/office/drawing/2014/main" id="{BE643AF1-0CAD-8D4C-A285-C4FCE8E0B64D}"/>
                </a:ext>
              </a:extLst>
            </p:cNvPr>
            <p:cNvSpPr/>
            <p:nvPr/>
          </p:nvSpPr>
          <p:spPr>
            <a:xfrm>
              <a:off x="2724651" y="5411076"/>
              <a:ext cx="163044" cy="211318"/>
            </a:xfrm>
            <a:custGeom>
              <a:avLst/>
              <a:gdLst>
                <a:gd name="connsiteX0" fmla="*/ 0 w 163044"/>
                <a:gd name="connsiteY0" fmla="*/ 194527 h 211318"/>
                <a:gd name="connsiteX1" fmla="*/ 0 w 163044"/>
                <a:gd name="connsiteY1" fmla="*/ 16791 h 211318"/>
                <a:gd name="connsiteX2" fmla="*/ 17129 w 163044"/>
                <a:gd name="connsiteY2" fmla="*/ 0 h 211318"/>
                <a:gd name="connsiteX3" fmla="*/ 99285 w 163044"/>
                <a:gd name="connsiteY3" fmla="*/ 0 h 211318"/>
                <a:gd name="connsiteX4" fmla="*/ 158920 w 163044"/>
                <a:gd name="connsiteY4" fmla="*/ 53859 h 211318"/>
                <a:gd name="connsiteX5" fmla="*/ 122124 w 163044"/>
                <a:gd name="connsiteY5" fmla="*/ 102333 h 211318"/>
                <a:gd name="connsiteX6" fmla="*/ 163044 w 163044"/>
                <a:gd name="connsiteY6" fmla="*/ 154291 h 211318"/>
                <a:gd name="connsiteX7" fmla="*/ 101823 w 163044"/>
                <a:gd name="connsiteY7" fmla="*/ 211319 h 211318"/>
                <a:gd name="connsiteX8" fmla="*/ 17129 w 163044"/>
                <a:gd name="connsiteY8" fmla="*/ 211319 h 211318"/>
                <a:gd name="connsiteX9" fmla="*/ 0 w 163044"/>
                <a:gd name="connsiteY9" fmla="*/ 194527 h 211318"/>
                <a:gd name="connsiteX10" fmla="*/ 93259 w 163044"/>
                <a:gd name="connsiteY10" fmla="*/ 89660 h 211318"/>
                <a:gd name="connsiteX11" fmla="*/ 126248 w 163044"/>
                <a:gd name="connsiteY11" fmla="*/ 58929 h 211318"/>
                <a:gd name="connsiteX12" fmla="*/ 93259 w 163044"/>
                <a:gd name="connsiteY12" fmla="*/ 27880 h 211318"/>
                <a:gd name="connsiteX13" fmla="*/ 31721 w 163044"/>
                <a:gd name="connsiteY13" fmla="*/ 27880 h 211318"/>
                <a:gd name="connsiteX14" fmla="*/ 31721 w 163044"/>
                <a:gd name="connsiteY14" fmla="*/ 89660 h 211318"/>
                <a:gd name="connsiteX15" fmla="*/ 93259 w 163044"/>
                <a:gd name="connsiteY15" fmla="*/ 89660 h 211318"/>
                <a:gd name="connsiteX16" fmla="*/ 94845 w 163044"/>
                <a:gd name="connsiteY16" fmla="*/ 183439 h 211318"/>
                <a:gd name="connsiteX17" fmla="*/ 130372 w 163044"/>
                <a:gd name="connsiteY17" fmla="*/ 150173 h 211318"/>
                <a:gd name="connsiteX18" fmla="*/ 94845 w 163044"/>
                <a:gd name="connsiteY18" fmla="*/ 117540 h 211318"/>
                <a:gd name="connsiteX19" fmla="*/ 31721 w 163044"/>
                <a:gd name="connsiteY19" fmla="*/ 117540 h 211318"/>
                <a:gd name="connsiteX20" fmla="*/ 31721 w 163044"/>
                <a:gd name="connsiteY20" fmla="*/ 183439 h 211318"/>
                <a:gd name="connsiteX21" fmla="*/ 94845 w 163044"/>
                <a:gd name="connsiteY21" fmla="*/ 183439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304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99285" y="0"/>
                  </a:lnTo>
                  <a:cubicBezTo>
                    <a:pt x="137033" y="0"/>
                    <a:pt x="158920" y="23128"/>
                    <a:pt x="158920" y="53859"/>
                  </a:cubicBezTo>
                  <a:cubicBezTo>
                    <a:pt x="158920" y="80472"/>
                    <a:pt x="141474" y="98214"/>
                    <a:pt x="122124" y="102333"/>
                  </a:cubicBezTo>
                  <a:cubicBezTo>
                    <a:pt x="144646" y="105818"/>
                    <a:pt x="163044" y="128629"/>
                    <a:pt x="163044" y="154291"/>
                  </a:cubicBezTo>
                  <a:cubicBezTo>
                    <a:pt x="163044" y="187557"/>
                    <a:pt x="140840" y="211319"/>
                    <a:pt x="101823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  <a:moveTo>
                    <a:pt x="93259" y="89660"/>
                  </a:moveTo>
                  <a:cubicBezTo>
                    <a:pt x="114511" y="89660"/>
                    <a:pt x="126248" y="76354"/>
                    <a:pt x="126248" y="58929"/>
                  </a:cubicBezTo>
                  <a:cubicBezTo>
                    <a:pt x="126248" y="41503"/>
                    <a:pt x="114511" y="27880"/>
                    <a:pt x="93259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93259" y="89660"/>
                  </a:lnTo>
                  <a:close/>
                  <a:moveTo>
                    <a:pt x="94845" y="183439"/>
                  </a:moveTo>
                  <a:cubicBezTo>
                    <a:pt x="117049" y="183439"/>
                    <a:pt x="130372" y="170766"/>
                    <a:pt x="130372" y="150173"/>
                  </a:cubicBezTo>
                  <a:cubicBezTo>
                    <a:pt x="130372" y="132748"/>
                    <a:pt x="118318" y="117540"/>
                    <a:pt x="94845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94845" y="183439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6" name="Vrije vorm 295">
              <a:extLst>
                <a:ext uri="{FF2B5EF4-FFF2-40B4-BE49-F238E27FC236}">
                  <a16:creationId xmlns:a16="http://schemas.microsoft.com/office/drawing/2014/main" id="{2D3C3A0E-2632-7D43-AC62-2318EAE4AD2B}"/>
                </a:ext>
              </a:extLst>
            </p:cNvPr>
            <p:cNvSpPr/>
            <p:nvPr/>
          </p:nvSpPr>
          <p:spPr>
            <a:xfrm>
              <a:off x="2927028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7" name="Vrije vorm 296">
              <a:extLst>
                <a:ext uri="{FF2B5EF4-FFF2-40B4-BE49-F238E27FC236}">
                  <a16:creationId xmlns:a16="http://schemas.microsoft.com/office/drawing/2014/main" id="{232A73F6-253F-9445-9DE1-A6B87BBBC810}"/>
                </a:ext>
              </a:extLst>
            </p:cNvPr>
            <p:cNvSpPr/>
            <p:nvPr/>
          </p:nvSpPr>
          <p:spPr>
            <a:xfrm>
              <a:off x="2997131" y="5407591"/>
              <a:ext cx="213162" cy="218605"/>
            </a:xfrm>
            <a:custGeom>
              <a:avLst/>
              <a:gdLst>
                <a:gd name="connsiteX0" fmla="*/ 106581 w 213162"/>
                <a:gd name="connsiteY0" fmla="*/ 0 h 218605"/>
                <a:gd name="connsiteX1" fmla="*/ 213162 w 213162"/>
                <a:gd name="connsiteY1" fmla="*/ 109303 h 218605"/>
                <a:gd name="connsiteX2" fmla="*/ 106581 w 213162"/>
                <a:gd name="connsiteY2" fmla="*/ 218606 h 218605"/>
                <a:gd name="connsiteX3" fmla="*/ 0 w 213162"/>
                <a:gd name="connsiteY3" fmla="*/ 109303 h 218605"/>
                <a:gd name="connsiteX4" fmla="*/ 106581 w 213162"/>
                <a:gd name="connsiteY4" fmla="*/ 0 h 218605"/>
                <a:gd name="connsiteX5" fmla="*/ 106581 w 213162"/>
                <a:gd name="connsiteY5" fmla="*/ 28197 h 218605"/>
                <a:gd name="connsiteX6" fmla="*/ 32672 w 213162"/>
                <a:gd name="connsiteY6" fmla="*/ 109303 h 218605"/>
                <a:gd name="connsiteX7" fmla="*/ 106581 w 213162"/>
                <a:gd name="connsiteY7" fmla="*/ 190409 h 218605"/>
                <a:gd name="connsiteX8" fmla="*/ 180490 w 213162"/>
                <a:gd name="connsiteY8" fmla="*/ 109303 h 218605"/>
                <a:gd name="connsiteX9" fmla="*/ 106581 w 213162"/>
                <a:gd name="connsiteY9" fmla="*/ 28197 h 2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162" h="218605">
                  <a:moveTo>
                    <a:pt x="106581" y="0"/>
                  </a:moveTo>
                  <a:cubicBezTo>
                    <a:pt x="169705" y="0"/>
                    <a:pt x="213162" y="46573"/>
                    <a:pt x="213162" y="109303"/>
                  </a:cubicBezTo>
                  <a:cubicBezTo>
                    <a:pt x="213162" y="172033"/>
                    <a:pt x="169705" y="218606"/>
                    <a:pt x="106581" y="218606"/>
                  </a:cubicBezTo>
                  <a:cubicBezTo>
                    <a:pt x="43457" y="218606"/>
                    <a:pt x="0" y="172033"/>
                    <a:pt x="0" y="109303"/>
                  </a:cubicBezTo>
                  <a:cubicBezTo>
                    <a:pt x="0" y="46573"/>
                    <a:pt x="43457" y="0"/>
                    <a:pt x="106581" y="0"/>
                  </a:cubicBezTo>
                  <a:close/>
                  <a:moveTo>
                    <a:pt x="106581" y="28197"/>
                  </a:moveTo>
                  <a:cubicBezTo>
                    <a:pt x="61221" y="28197"/>
                    <a:pt x="32672" y="62730"/>
                    <a:pt x="32672" y="109303"/>
                  </a:cubicBezTo>
                  <a:cubicBezTo>
                    <a:pt x="32672" y="155559"/>
                    <a:pt x="61221" y="190409"/>
                    <a:pt x="106581" y="190409"/>
                  </a:cubicBezTo>
                  <a:cubicBezTo>
                    <a:pt x="151307" y="190409"/>
                    <a:pt x="180490" y="155559"/>
                    <a:pt x="180490" y="109303"/>
                  </a:cubicBezTo>
                  <a:cubicBezTo>
                    <a:pt x="180490" y="62730"/>
                    <a:pt x="151307" y="28197"/>
                    <a:pt x="106581" y="2819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8" name="Vrije vorm 297">
              <a:extLst>
                <a:ext uri="{FF2B5EF4-FFF2-40B4-BE49-F238E27FC236}">
                  <a16:creationId xmlns:a16="http://schemas.microsoft.com/office/drawing/2014/main" id="{BF88B083-BDB5-E84E-8C74-4CF86680DE04}"/>
                </a:ext>
              </a:extLst>
            </p:cNvPr>
            <p:cNvSpPr/>
            <p:nvPr/>
          </p:nvSpPr>
          <p:spPr>
            <a:xfrm>
              <a:off x="3224885" y="5411076"/>
              <a:ext cx="166215" cy="212902"/>
            </a:xfrm>
            <a:custGeom>
              <a:avLst/>
              <a:gdLst>
                <a:gd name="connsiteX0" fmla="*/ 67248 w 166215"/>
                <a:gd name="connsiteY0" fmla="*/ 197062 h 212902"/>
                <a:gd name="connsiteX1" fmla="*/ 67248 w 166215"/>
                <a:gd name="connsiteY1" fmla="*/ 27880 h 212902"/>
                <a:gd name="connsiteX2" fmla="*/ 13957 w 166215"/>
                <a:gd name="connsiteY2" fmla="*/ 27880 h 212902"/>
                <a:gd name="connsiteX3" fmla="*/ 0 w 166215"/>
                <a:gd name="connsiteY3" fmla="*/ 14257 h 212902"/>
                <a:gd name="connsiteX4" fmla="*/ 13957 w 166215"/>
                <a:gd name="connsiteY4" fmla="*/ 0 h 212902"/>
                <a:gd name="connsiteX5" fmla="*/ 151942 w 166215"/>
                <a:gd name="connsiteY5" fmla="*/ 0 h 212902"/>
                <a:gd name="connsiteX6" fmla="*/ 166216 w 166215"/>
                <a:gd name="connsiteY6" fmla="*/ 14257 h 212902"/>
                <a:gd name="connsiteX7" fmla="*/ 151942 w 166215"/>
                <a:gd name="connsiteY7" fmla="*/ 27880 h 212902"/>
                <a:gd name="connsiteX8" fmla="*/ 98968 w 166215"/>
                <a:gd name="connsiteY8" fmla="*/ 27880 h 212902"/>
                <a:gd name="connsiteX9" fmla="*/ 98968 w 166215"/>
                <a:gd name="connsiteY9" fmla="*/ 197062 h 212902"/>
                <a:gd name="connsiteX10" fmla="*/ 83108 w 166215"/>
                <a:gd name="connsiteY10" fmla="*/ 212903 h 212902"/>
                <a:gd name="connsiteX11" fmla="*/ 67248 w 166215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5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2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9" name="Vrije vorm 298">
              <a:extLst>
                <a:ext uri="{FF2B5EF4-FFF2-40B4-BE49-F238E27FC236}">
                  <a16:creationId xmlns:a16="http://schemas.microsoft.com/office/drawing/2014/main" id="{AE5CE37B-1B17-3B45-B0E4-EF1A0D0133DC}"/>
                </a:ext>
              </a:extLst>
            </p:cNvPr>
            <p:cNvSpPr/>
            <p:nvPr/>
          </p:nvSpPr>
          <p:spPr>
            <a:xfrm>
              <a:off x="3422187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7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7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7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7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0" name="Vrije vorm 299">
              <a:extLst>
                <a:ext uri="{FF2B5EF4-FFF2-40B4-BE49-F238E27FC236}">
                  <a16:creationId xmlns:a16="http://schemas.microsoft.com/office/drawing/2014/main" id="{1344207A-DD8B-4D43-AC86-3558EF069136}"/>
                </a:ext>
              </a:extLst>
            </p:cNvPr>
            <p:cNvSpPr/>
            <p:nvPr/>
          </p:nvSpPr>
          <p:spPr>
            <a:xfrm>
              <a:off x="3492290" y="5407591"/>
              <a:ext cx="185882" cy="218605"/>
            </a:xfrm>
            <a:custGeom>
              <a:avLst/>
              <a:gdLst>
                <a:gd name="connsiteX0" fmla="*/ 0 w 185882"/>
                <a:gd name="connsiteY0" fmla="*/ 109303 h 218605"/>
                <a:gd name="connsiteX1" fmla="*/ 108484 w 185882"/>
                <a:gd name="connsiteY1" fmla="*/ 0 h 218605"/>
                <a:gd name="connsiteX2" fmla="*/ 182076 w 185882"/>
                <a:gd name="connsiteY2" fmla="*/ 31048 h 218605"/>
                <a:gd name="connsiteX3" fmla="*/ 185883 w 185882"/>
                <a:gd name="connsiteY3" fmla="*/ 41187 h 218605"/>
                <a:gd name="connsiteX4" fmla="*/ 170974 w 185882"/>
                <a:gd name="connsiteY4" fmla="*/ 56077 h 218605"/>
                <a:gd name="connsiteX5" fmla="*/ 159555 w 185882"/>
                <a:gd name="connsiteY5" fmla="*/ 51008 h 218605"/>
                <a:gd name="connsiteX6" fmla="*/ 108484 w 185882"/>
                <a:gd name="connsiteY6" fmla="*/ 28197 h 218605"/>
                <a:gd name="connsiteX7" fmla="*/ 32672 w 185882"/>
                <a:gd name="connsiteY7" fmla="*/ 109303 h 218605"/>
                <a:gd name="connsiteX8" fmla="*/ 108484 w 185882"/>
                <a:gd name="connsiteY8" fmla="*/ 190409 h 218605"/>
                <a:gd name="connsiteX9" fmla="*/ 159872 w 185882"/>
                <a:gd name="connsiteY9" fmla="*/ 167598 h 218605"/>
                <a:gd name="connsiteX10" fmla="*/ 170974 w 185882"/>
                <a:gd name="connsiteY10" fmla="*/ 162529 h 218605"/>
                <a:gd name="connsiteX11" fmla="*/ 185883 w 185882"/>
                <a:gd name="connsiteY11" fmla="*/ 177419 h 218605"/>
                <a:gd name="connsiteX12" fmla="*/ 182076 w 185882"/>
                <a:gd name="connsiteY12" fmla="*/ 187557 h 218605"/>
                <a:gd name="connsiteX13" fmla="*/ 108484 w 185882"/>
                <a:gd name="connsiteY13" fmla="*/ 218606 h 218605"/>
                <a:gd name="connsiteX14" fmla="*/ 0 w 185882"/>
                <a:gd name="connsiteY14" fmla="*/ 109303 h 2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882" h="218605">
                  <a:moveTo>
                    <a:pt x="0" y="109303"/>
                  </a:moveTo>
                  <a:cubicBezTo>
                    <a:pt x="0" y="44355"/>
                    <a:pt x="48215" y="0"/>
                    <a:pt x="108484" y="0"/>
                  </a:cubicBezTo>
                  <a:cubicBezTo>
                    <a:pt x="141474" y="0"/>
                    <a:pt x="164947" y="12356"/>
                    <a:pt x="182076" y="31048"/>
                  </a:cubicBezTo>
                  <a:cubicBezTo>
                    <a:pt x="184614" y="33583"/>
                    <a:pt x="185883" y="37385"/>
                    <a:pt x="185883" y="41187"/>
                  </a:cubicBezTo>
                  <a:cubicBezTo>
                    <a:pt x="185883" y="49424"/>
                    <a:pt x="179221" y="56077"/>
                    <a:pt x="170974" y="56077"/>
                  </a:cubicBezTo>
                  <a:cubicBezTo>
                    <a:pt x="166216" y="56077"/>
                    <a:pt x="162092" y="54176"/>
                    <a:pt x="159555" y="51008"/>
                  </a:cubicBezTo>
                  <a:cubicBezTo>
                    <a:pt x="147184" y="37068"/>
                    <a:pt x="129103" y="28197"/>
                    <a:pt x="108484" y="28197"/>
                  </a:cubicBezTo>
                  <a:cubicBezTo>
                    <a:pt x="65662" y="28197"/>
                    <a:pt x="32672" y="61780"/>
                    <a:pt x="32672" y="109303"/>
                  </a:cubicBezTo>
                  <a:cubicBezTo>
                    <a:pt x="32672" y="156509"/>
                    <a:pt x="65662" y="190409"/>
                    <a:pt x="108484" y="190409"/>
                  </a:cubicBezTo>
                  <a:cubicBezTo>
                    <a:pt x="129103" y="190409"/>
                    <a:pt x="147184" y="181538"/>
                    <a:pt x="159872" y="167598"/>
                  </a:cubicBezTo>
                  <a:cubicBezTo>
                    <a:pt x="162409" y="164430"/>
                    <a:pt x="166216" y="162529"/>
                    <a:pt x="170974" y="162529"/>
                  </a:cubicBezTo>
                  <a:cubicBezTo>
                    <a:pt x="179221" y="162529"/>
                    <a:pt x="185883" y="169182"/>
                    <a:pt x="185883" y="177419"/>
                  </a:cubicBezTo>
                  <a:cubicBezTo>
                    <a:pt x="185883" y="181221"/>
                    <a:pt x="184614" y="185023"/>
                    <a:pt x="182076" y="187557"/>
                  </a:cubicBezTo>
                  <a:cubicBezTo>
                    <a:pt x="164630" y="206250"/>
                    <a:pt x="141474" y="218606"/>
                    <a:pt x="108484" y="218606"/>
                  </a:cubicBezTo>
                  <a:cubicBezTo>
                    <a:pt x="48215" y="218606"/>
                    <a:pt x="0" y="174251"/>
                    <a:pt x="0" y="109303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1" name="Vrije vorm 300">
              <a:extLst>
                <a:ext uri="{FF2B5EF4-FFF2-40B4-BE49-F238E27FC236}">
                  <a16:creationId xmlns:a16="http://schemas.microsoft.com/office/drawing/2014/main" id="{776137D0-6977-0D48-BFDC-C2171207165E}"/>
                </a:ext>
              </a:extLst>
            </p:cNvPr>
            <p:cNvSpPr/>
            <p:nvPr/>
          </p:nvSpPr>
          <p:spPr>
            <a:xfrm>
              <a:off x="3697839" y="5409492"/>
              <a:ext cx="193812" cy="214487"/>
            </a:xfrm>
            <a:custGeom>
              <a:avLst/>
              <a:gdLst>
                <a:gd name="connsiteX0" fmla="*/ 193813 w 193812"/>
                <a:gd name="connsiteY0" fmla="*/ 198329 h 214487"/>
                <a:gd name="connsiteX1" fmla="*/ 177635 w 193812"/>
                <a:gd name="connsiteY1" fmla="*/ 214487 h 214487"/>
                <a:gd name="connsiteX2" fmla="*/ 162727 w 193812"/>
                <a:gd name="connsiteY2" fmla="*/ 204349 h 214487"/>
                <a:gd name="connsiteX3" fmla="*/ 149404 w 193812"/>
                <a:gd name="connsiteY3" fmla="*/ 169182 h 214487"/>
                <a:gd name="connsiteX4" fmla="*/ 44409 w 193812"/>
                <a:gd name="connsiteY4" fmla="*/ 169182 h 214487"/>
                <a:gd name="connsiteX5" fmla="*/ 31086 w 193812"/>
                <a:gd name="connsiteY5" fmla="*/ 204349 h 214487"/>
                <a:gd name="connsiteX6" fmla="*/ 16177 w 193812"/>
                <a:gd name="connsiteY6" fmla="*/ 214487 h 214487"/>
                <a:gd name="connsiteX7" fmla="*/ 0 w 193812"/>
                <a:gd name="connsiteY7" fmla="*/ 198329 h 214487"/>
                <a:gd name="connsiteX8" fmla="*/ 1269 w 193812"/>
                <a:gd name="connsiteY8" fmla="*/ 192310 h 214487"/>
                <a:gd name="connsiteX9" fmla="*/ 71054 w 193812"/>
                <a:gd name="connsiteY9" fmla="*/ 17742 h 214487"/>
                <a:gd name="connsiteX10" fmla="*/ 96748 w 193812"/>
                <a:gd name="connsiteY10" fmla="*/ 0 h 214487"/>
                <a:gd name="connsiteX11" fmla="*/ 122759 w 193812"/>
                <a:gd name="connsiteY11" fmla="*/ 17742 h 214487"/>
                <a:gd name="connsiteX12" fmla="*/ 192544 w 193812"/>
                <a:gd name="connsiteY12" fmla="*/ 192310 h 214487"/>
                <a:gd name="connsiteX13" fmla="*/ 193813 w 193812"/>
                <a:gd name="connsiteY13" fmla="*/ 198329 h 214487"/>
                <a:gd name="connsiteX14" fmla="*/ 138936 w 193812"/>
                <a:gd name="connsiteY14" fmla="*/ 140985 h 214487"/>
                <a:gd name="connsiteX15" fmla="*/ 96748 w 193812"/>
                <a:gd name="connsiteY15" fmla="*/ 29147 h 214487"/>
                <a:gd name="connsiteX16" fmla="*/ 54876 w 193812"/>
                <a:gd name="connsiteY16" fmla="*/ 140985 h 214487"/>
                <a:gd name="connsiteX17" fmla="*/ 138936 w 193812"/>
                <a:gd name="connsiteY17" fmla="*/ 140985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812" h="214487">
                  <a:moveTo>
                    <a:pt x="193813" y="198329"/>
                  </a:moveTo>
                  <a:cubicBezTo>
                    <a:pt x="193813" y="207200"/>
                    <a:pt x="186517" y="214487"/>
                    <a:pt x="177635" y="214487"/>
                  </a:cubicBezTo>
                  <a:cubicBezTo>
                    <a:pt x="170657" y="214487"/>
                    <a:pt x="164630" y="210052"/>
                    <a:pt x="162727" y="204349"/>
                  </a:cubicBezTo>
                  <a:lnTo>
                    <a:pt x="149404" y="169182"/>
                  </a:lnTo>
                  <a:lnTo>
                    <a:pt x="44409" y="169182"/>
                  </a:lnTo>
                  <a:lnTo>
                    <a:pt x="31086" y="204349"/>
                  </a:lnTo>
                  <a:cubicBezTo>
                    <a:pt x="28866" y="210052"/>
                    <a:pt x="22839" y="214487"/>
                    <a:pt x="16177" y="214487"/>
                  </a:cubicBezTo>
                  <a:cubicBezTo>
                    <a:pt x="7296" y="214487"/>
                    <a:pt x="0" y="207200"/>
                    <a:pt x="0" y="198329"/>
                  </a:cubicBezTo>
                  <a:cubicBezTo>
                    <a:pt x="0" y="196428"/>
                    <a:pt x="634" y="194211"/>
                    <a:pt x="1269" y="192310"/>
                  </a:cubicBezTo>
                  <a:lnTo>
                    <a:pt x="71054" y="17742"/>
                  </a:lnTo>
                  <a:cubicBezTo>
                    <a:pt x="74861" y="7604"/>
                    <a:pt x="85011" y="0"/>
                    <a:pt x="96748" y="0"/>
                  </a:cubicBezTo>
                  <a:cubicBezTo>
                    <a:pt x="108801" y="0"/>
                    <a:pt x="118635" y="7604"/>
                    <a:pt x="122759" y="17742"/>
                  </a:cubicBezTo>
                  <a:lnTo>
                    <a:pt x="192544" y="192310"/>
                  </a:lnTo>
                  <a:cubicBezTo>
                    <a:pt x="193178" y="193894"/>
                    <a:pt x="193813" y="196112"/>
                    <a:pt x="193813" y="198329"/>
                  </a:cubicBezTo>
                  <a:close/>
                  <a:moveTo>
                    <a:pt x="138936" y="140985"/>
                  </a:moveTo>
                  <a:lnTo>
                    <a:pt x="96748" y="29147"/>
                  </a:lnTo>
                  <a:lnTo>
                    <a:pt x="54876" y="140985"/>
                  </a:lnTo>
                  <a:lnTo>
                    <a:pt x="138936" y="140985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2" name="Vrije vorm 301">
              <a:extLst>
                <a:ext uri="{FF2B5EF4-FFF2-40B4-BE49-F238E27FC236}">
                  <a16:creationId xmlns:a16="http://schemas.microsoft.com/office/drawing/2014/main" id="{2DD8A38C-D361-DE4F-96EF-4235A0F4EB07}"/>
                </a:ext>
              </a:extLst>
            </p:cNvPr>
            <p:cNvSpPr/>
            <p:nvPr/>
          </p:nvSpPr>
          <p:spPr>
            <a:xfrm>
              <a:off x="3924007" y="5411076"/>
              <a:ext cx="157651" cy="212902"/>
            </a:xfrm>
            <a:custGeom>
              <a:avLst/>
              <a:gdLst>
                <a:gd name="connsiteX0" fmla="*/ 157652 w 157651"/>
                <a:gd name="connsiteY0" fmla="*/ 198329 h 212902"/>
                <a:gd name="connsiteX1" fmla="*/ 142743 w 157651"/>
                <a:gd name="connsiteY1" fmla="*/ 212903 h 212902"/>
                <a:gd name="connsiteX2" fmla="*/ 129420 w 157651"/>
                <a:gd name="connsiteY2" fmla="*/ 206250 h 212902"/>
                <a:gd name="connsiteX3" fmla="*/ 76447 w 157651"/>
                <a:gd name="connsiteY3" fmla="*/ 129896 h 212902"/>
                <a:gd name="connsiteX4" fmla="*/ 31721 w 157651"/>
                <a:gd name="connsiteY4" fmla="*/ 129896 h 212902"/>
                <a:gd name="connsiteX5" fmla="*/ 31721 w 157651"/>
                <a:gd name="connsiteY5" fmla="*/ 197062 h 212902"/>
                <a:gd name="connsiteX6" fmla="*/ 16177 w 157651"/>
                <a:gd name="connsiteY6" fmla="*/ 212903 h 212902"/>
                <a:gd name="connsiteX7" fmla="*/ 0 w 157651"/>
                <a:gd name="connsiteY7" fmla="*/ 197062 h 212902"/>
                <a:gd name="connsiteX8" fmla="*/ 0 w 157651"/>
                <a:gd name="connsiteY8" fmla="*/ 16791 h 212902"/>
                <a:gd name="connsiteX9" fmla="*/ 17129 w 157651"/>
                <a:gd name="connsiteY9" fmla="*/ 0 h 212902"/>
                <a:gd name="connsiteX10" fmla="*/ 89135 w 157651"/>
                <a:gd name="connsiteY10" fmla="*/ 0 h 212902"/>
                <a:gd name="connsiteX11" fmla="*/ 157017 w 157651"/>
                <a:gd name="connsiteY11" fmla="*/ 64948 h 212902"/>
                <a:gd name="connsiteX12" fmla="*/ 109753 w 157651"/>
                <a:gd name="connsiteY12" fmla="*/ 125778 h 212902"/>
                <a:gd name="connsiteX13" fmla="*/ 154480 w 157651"/>
                <a:gd name="connsiteY13" fmla="*/ 188508 h 212902"/>
                <a:gd name="connsiteX14" fmla="*/ 157652 w 157651"/>
                <a:gd name="connsiteY14" fmla="*/ 198329 h 212902"/>
                <a:gd name="connsiteX15" fmla="*/ 31721 w 157651"/>
                <a:gd name="connsiteY15" fmla="*/ 102016 h 212902"/>
                <a:gd name="connsiteX16" fmla="*/ 85011 w 157651"/>
                <a:gd name="connsiteY16" fmla="*/ 102016 h 212902"/>
                <a:gd name="connsiteX17" fmla="*/ 124345 w 157651"/>
                <a:gd name="connsiteY17" fmla="*/ 64948 h 212902"/>
                <a:gd name="connsiteX18" fmla="*/ 85011 w 157651"/>
                <a:gd name="connsiteY18" fmla="*/ 27880 h 212902"/>
                <a:gd name="connsiteX19" fmla="*/ 31721 w 157651"/>
                <a:gd name="connsiteY19" fmla="*/ 27880 h 212902"/>
                <a:gd name="connsiteX20" fmla="*/ 31721 w 157651"/>
                <a:gd name="connsiteY20" fmla="*/ 102016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651" h="212902">
                  <a:moveTo>
                    <a:pt x="157652" y="198329"/>
                  </a:moveTo>
                  <a:cubicBezTo>
                    <a:pt x="157652" y="204982"/>
                    <a:pt x="151625" y="212903"/>
                    <a:pt x="142743" y="212903"/>
                  </a:cubicBezTo>
                  <a:cubicBezTo>
                    <a:pt x="137350" y="212903"/>
                    <a:pt x="132275" y="210368"/>
                    <a:pt x="129420" y="206250"/>
                  </a:cubicBezTo>
                  <a:lnTo>
                    <a:pt x="76447" y="129896"/>
                  </a:lnTo>
                  <a:lnTo>
                    <a:pt x="31721" y="129896"/>
                  </a:lnTo>
                  <a:lnTo>
                    <a:pt x="31721" y="197062"/>
                  </a:lnTo>
                  <a:cubicBezTo>
                    <a:pt x="31721" y="205616"/>
                    <a:pt x="24742" y="212903"/>
                    <a:pt x="16177" y="212903"/>
                  </a:cubicBezTo>
                  <a:cubicBezTo>
                    <a:pt x="7296" y="212903"/>
                    <a:pt x="0" y="205616"/>
                    <a:pt x="0" y="197062"/>
                  </a:cubicBez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89135" y="0"/>
                  </a:lnTo>
                  <a:cubicBezTo>
                    <a:pt x="129420" y="0"/>
                    <a:pt x="157017" y="25979"/>
                    <a:pt x="157017" y="64948"/>
                  </a:cubicBezTo>
                  <a:cubicBezTo>
                    <a:pt x="157017" y="100432"/>
                    <a:pt x="134813" y="120708"/>
                    <a:pt x="109753" y="125778"/>
                  </a:cubicBezTo>
                  <a:lnTo>
                    <a:pt x="154480" y="188508"/>
                  </a:lnTo>
                  <a:cubicBezTo>
                    <a:pt x="156383" y="190726"/>
                    <a:pt x="157652" y="193260"/>
                    <a:pt x="157652" y="198329"/>
                  </a:cubicBezTo>
                  <a:close/>
                  <a:moveTo>
                    <a:pt x="31721" y="102016"/>
                  </a:moveTo>
                  <a:lnTo>
                    <a:pt x="85011" y="102016"/>
                  </a:lnTo>
                  <a:cubicBezTo>
                    <a:pt x="107850" y="102016"/>
                    <a:pt x="124345" y="87125"/>
                    <a:pt x="124345" y="64948"/>
                  </a:cubicBezTo>
                  <a:cubicBezTo>
                    <a:pt x="124345" y="42771"/>
                    <a:pt x="107850" y="27880"/>
                    <a:pt x="85011" y="27880"/>
                  </a:cubicBezTo>
                  <a:lnTo>
                    <a:pt x="31721" y="27880"/>
                  </a:lnTo>
                  <a:lnTo>
                    <a:pt x="31721" y="102016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3" name="Vrije vorm 302">
              <a:extLst>
                <a:ext uri="{FF2B5EF4-FFF2-40B4-BE49-F238E27FC236}">
                  <a16:creationId xmlns:a16="http://schemas.microsoft.com/office/drawing/2014/main" id="{1BD99891-7BC2-BD42-B9B9-C277D8DDB887}"/>
                </a:ext>
              </a:extLst>
            </p:cNvPr>
            <p:cNvSpPr/>
            <p:nvPr/>
          </p:nvSpPr>
          <p:spPr>
            <a:xfrm>
              <a:off x="4120041" y="5411076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4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4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4" y="6336"/>
                    <a:pt x="143694" y="14257"/>
                  </a:cubicBezTo>
                  <a:cubicBezTo>
                    <a:pt x="143694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4" y="189458"/>
                    <a:pt x="143694" y="197062"/>
                  </a:cubicBezTo>
                  <a:cubicBezTo>
                    <a:pt x="143694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4" name="Vrije vorm 303">
              <a:extLst>
                <a:ext uri="{FF2B5EF4-FFF2-40B4-BE49-F238E27FC236}">
                  <a16:creationId xmlns:a16="http://schemas.microsoft.com/office/drawing/2014/main" id="{F049B80F-263D-C441-A297-63F4060BDC34}"/>
                </a:ext>
              </a:extLst>
            </p:cNvPr>
            <p:cNvSpPr/>
            <p:nvPr/>
          </p:nvSpPr>
          <p:spPr>
            <a:xfrm>
              <a:off x="4292537" y="5407908"/>
              <a:ext cx="159554" cy="218288"/>
            </a:xfrm>
            <a:custGeom>
              <a:avLst/>
              <a:gdLst>
                <a:gd name="connsiteX0" fmla="*/ 0 w 159554"/>
                <a:gd name="connsiteY0" fmla="*/ 181855 h 218288"/>
                <a:gd name="connsiteX1" fmla="*/ 15226 w 159554"/>
                <a:gd name="connsiteY1" fmla="*/ 166647 h 218288"/>
                <a:gd name="connsiteX2" fmla="*/ 24742 w 159554"/>
                <a:gd name="connsiteY2" fmla="*/ 169815 h 218288"/>
                <a:gd name="connsiteX3" fmla="*/ 80888 w 159554"/>
                <a:gd name="connsiteY3" fmla="*/ 190092 h 218288"/>
                <a:gd name="connsiteX4" fmla="*/ 127200 w 159554"/>
                <a:gd name="connsiteY4" fmla="*/ 157460 h 218288"/>
                <a:gd name="connsiteX5" fmla="*/ 76129 w 159554"/>
                <a:gd name="connsiteY5" fmla="*/ 121976 h 218288"/>
                <a:gd name="connsiteX6" fmla="*/ 2855 w 159554"/>
                <a:gd name="connsiteY6" fmla="*/ 60196 h 218288"/>
                <a:gd name="connsiteX7" fmla="*/ 80253 w 159554"/>
                <a:gd name="connsiteY7" fmla="*/ 0 h 218288"/>
                <a:gd name="connsiteX8" fmla="*/ 145598 w 159554"/>
                <a:gd name="connsiteY8" fmla="*/ 20593 h 218288"/>
                <a:gd name="connsiteX9" fmla="*/ 152259 w 159554"/>
                <a:gd name="connsiteY9" fmla="*/ 32632 h 218288"/>
                <a:gd name="connsiteX10" fmla="*/ 137350 w 159554"/>
                <a:gd name="connsiteY10" fmla="*/ 47840 h 218288"/>
                <a:gd name="connsiteX11" fmla="*/ 128468 w 159554"/>
                <a:gd name="connsiteY11" fmla="*/ 44988 h 218288"/>
                <a:gd name="connsiteX12" fmla="*/ 77716 w 159554"/>
                <a:gd name="connsiteY12" fmla="*/ 28197 h 218288"/>
                <a:gd name="connsiteX13" fmla="*/ 35527 w 159554"/>
                <a:gd name="connsiteY13" fmla="*/ 57978 h 218288"/>
                <a:gd name="connsiteX14" fmla="*/ 84694 w 159554"/>
                <a:gd name="connsiteY14" fmla="*/ 89660 h 218288"/>
                <a:gd name="connsiteX15" fmla="*/ 159554 w 159554"/>
                <a:gd name="connsiteY15" fmla="*/ 154608 h 218288"/>
                <a:gd name="connsiteX16" fmla="*/ 79619 w 159554"/>
                <a:gd name="connsiteY16" fmla="*/ 218289 h 218288"/>
                <a:gd name="connsiteX17" fmla="*/ 6027 w 159554"/>
                <a:gd name="connsiteY17" fmla="*/ 193894 h 218288"/>
                <a:gd name="connsiteX18" fmla="*/ 0 w 159554"/>
                <a:gd name="connsiteY18" fmla="*/ 181855 h 2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554" h="218288">
                  <a:moveTo>
                    <a:pt x="0" y="181855"/>
                  </a:moveTo>
                  <a:cubicBezTo>
                    <a:pt x="0" y="173617"/>
                    <a:pt x="6978" y="166647"/>
                    <a:pt x="15226" y="166647"/>
                  </a:cubicBezTo>
                  <a:cubicBezTo>
                    <a:pt x="18715" y="166647"/>
                    <a:pt x="22204" y="167915"/>
                    <a:pt x="24742" y="169815"/>
                  </a:cubicBezTo>
                  <a:cubicBezTo>
                    <a:pt x="39016" y="181221"/>
                    <a:pt x="57731" y="190092"/>
                    <a:pt x="80888" y="190092"/>
                  </a:cubicBezTo>
                  <a:cubicBezTo>
                    <a:pt x="115146" y="190092"/>
                    <a:pt x="127200" y="172667"/>
                    <a:pt x="127200" y="157460"/>
                  </a:cubicBezTo>
                  <a:cubicBezTo>
                    <a:pt x="127200" y="135282"/>
                    <a:pt x="103092" y="128946"/>
                    <a:pt x="76129" y="121976"/>
                  </a:cubicBezTo>
                  <a:cubicBezTo>
                    <a:pt x="42188" y="113105"/>
                    <a:pt x="2855" y="103283"/>
                    <a:pt x="2855" y="60196"/>
                  </a:cubicBezTo>
                  <a:cubicBezTo>
                    <a:pt x="2855" y="25346"/>
                    <a:pt x="33624" y="0"/>
                    <a:pt x="80253" y="0"/>
                  </a:cubicBezTo>
                  <a:cubicBezTo>
                    <a:pt x="105947" y="0"/>
                    <a:pt x="126248" y="6970"/>
                    <a:pt x="145598" y="20593"/>
                  </a:cubicBezTo>
                  <a:cubicBezTo>
                    <a:pt x="149721" y="23128"/>
                    <a:pt x="152259" y="27563"/>
                    <a:pt x="152259" y="32632"/>
                  </a:cubicBezTo>
                  <a:cubicBezTo>
                    <a:pt x="152259" y="40870"/>
                    <a:pt x="145598" y="47840"/>
                    <a:pt x="137350" y="47840"/>
                  </a:cubicBezTo>
                  <a:cubicBezTo>
                    <a:pt x="133861" y="47840"/>
                    <a:pt x="130689" y="46573"/>
                    <a:pt x="128468" y="44988"/>
                  </a:cubicBezTo>
                  <a:cubicBezTo>
                    <a:pt x="113560" y="33266"/>
                    <a:pt x="95162" y="28197"/>
                    <a:pt x="77716" y="28197"/>
                  </a:cubicBezTo>
                  <a:cubicBezTo>
                    <a:pt x="51704" y="28197"/>
                    <a:pt x="35527" y="40236"/>
                    <a:pt x="35527" y="57978"/>
                  </a:cubicBezTo>
                  <a:cubicBezTo>
                    <a:pt x="35527" y="76987"/>
                    <a:pt x="58366" y="83007"/>
                    <a:pt x="84694" y="89660"/>
                  </a:cubicBezTo>
                  <a:cubicBezTo>
                    <a:pt x="119269" y="98848"/>
                    <a:pt x="159554" y="109620"/>
                    <a:pt x="159554" y="154608"/>
                  </a:cubicBezTo>
                  <a:cubicBezTo>
                    <a:pt x="159554" y="187557"/>
                    <a:pt x="136716" y="218289"/>
                    <a:pt x="79619" y="218289"/>
                  </a:cubicBezTo>
                  <a:cubicBezTo>
                    <a:pt x="48532" y="218289"/>
                    <a:pt x="24108" y="208784"/>
                    <a:pt x="6027" y="193894"/>
                  </a:cubicBezTo>
                  <a:cubicBezTo>
                    <a:pt x="2601" y="191042"/>
                    <a:pt x="0" y="186924"/>
                    <a:pt x="0" y="181855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5" name="Vrije vorm 304">
              <a:extLst>
                <a:ext uri="{FF2B5EF4-FFF2-40B4-BE49-F238E27FC236}">
                  <a16:creationId xmlns:a16="http://schemas.microsoft.com/office/drawing/2014/main" id="{A007AA44-46DD-AC49-894A-F4C7916E5D29}"/>
                </a:ext>
              </a:extLst>
            </p:cNvPr>
            <p:cNvSpPr/>
            <p:nvPr/>
          </p:nvSpPr>
          <p:spPr>
            <a:xfrm>
              <a:off x="4488951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6" name="Vrije vorm 305">
              <a:extLst>
                <a:ext uri="{FF2B5EF4-FFF2-40B4-BE49-F238E27FC236}">
                  <a16:creationId xmlns:a16="http://schemas.microsoft.com/office/drawing/2014/main" id="{503018A0-7AB4-3E48-9866-FD651F785E5A}"/>
                </a:ext>
              </a:extLst>
            </p:cNvPr>
            <p:cNvSpPr/>
            <p:nvPr/>
          </p:nvSpPr>
          <p:spPr>
            <a:xfrm>
              <a:off x="4558673" y="5407908"/>
              <a:ext cx="159554" cy="218288"/>
            </a:xfrm>
            <a:custGeom>
              <a:avLst/>
              <a:gdLst>
                <a:gd name="connsiteX0" fmla="*/ 0 w 159554"/>
                <a:gd name="connsiteY0" fmla="*/ 181855 h 218288"/>
                <a:gd name="connsiteX1" fmla="*/ 15226 w 159554"/>
                <a:gd name="connsiteY1" fmla="*/ 166647 h 218288"/>
                <a:gd name="connsiteX2" fmla="*/ 24742 w 159554"/>
                <a:gd name="connsiteY2" fmla="*/ 169815 h 218288"/>
                <a:gd name="connsiteX3" fmla="*/ 80888 w 159554"/>
                <a:gd name="connsiteY3" fmla="*/ 190092 h 218288"/>
                <a:gd name="connsiteX4" fmla="*/ 127200 w 159554"/>
                <a:gd name="connsiteY4" fmla="*/ 157460 h 218288"/>
                <a:gd name="connsiteX5" fmla="*/ 76129 w 159554"/>
                <a:gd name="connsiteY5" fmla="*/ 121976 h 218288"/>
                <a:gd name="connsiteX6" fmla="*/ 2855 w 159554"/>
                <a:gd name="connsiteY6" fmla="*/ 60196 h 218288"/>
                <a:gd name="connsiteX7" fmla="*/ 80253 w 159554"/>
                <a:gd name="connsiteY7" fmla="*/ 0 h 218288"/>
                <a:gd name="connsiteX8" fmla="*/ 145597 w 159554"/>
                <a:gd name="connsiteY8" fmla="*/ 20593 h 218288"/>
                <a:gd name="connsiteX9" fmla="*/ 152259 w 159554"/>
                <a:gd name="connsiteY9" fmla="*/ 32632 h 218288"/>
                <a:gd name="connsiteX10" fmla="*/ 137350 w 159554"/>
                <a:gd name="connsiteY10" fmla="*/ 47840 h 218288"/>
                <a:gd name="connsiteX11" fmla="*/ 128468 w 159554"/>
                <a:gd name="connsiteY11" fmla="*/ 44988 h 218288"/>
                <a:gd name="connsiteX12" fmla="*/ 77716 w 159554"/>
                <a:gd name="connsiteY12" fmla="*/ 28197 h 218288"/>
                <a:gd name="connsiteX13" fmla="*/ 35527 w 159554"/>
                <a:gd name="connsiteY13" fmla="*/ 57978 h 218288"/>
                <a:gd name="connsiteX14" fmla="*/ 84694 w 159554"/>
                <a:gd name="connsiteY14" fmla="*/ 89660 h 218288"/>
                <a:gd name="connsiteX15" fmla="*/ 159554 w 159554"/>
                <a:gd name="connsiteY15" fmla="*/ 154608 h 218288"/>
                <a:gd name="connsiteX16" fmla="*/ 79619 w 159554"/>
                <a:gd name="connsiteY16" fmla="*/ 218289 h 218288"/>
                <a:gd name="connsiteX17" fmla="*/ 6027 w 159554"/>
                <a:gd name="connsiteY17" fmla="*/ 193894 h 218288"/>
                <a:gd name="connsiteX18" fmla="*/ 0 w 159554"/>
                <a:gd name="connsiteY18" fmla="*/ 181855 h 2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554" h="218288">
                  <a:moveTo>
                    <a:pt x="0" y="181855"/>
                  </a:moveTo>
                  <a:cubicBezTo>
                    <a:pt x="0" y="173617"/>
                    <a:pt x="6978" y="166647"/>
                    <a:pt x="15226" y="166647"/>
                  </a:cubicBezTo>
                  <a:cubicBezTo>
                    <a:pt x="18715" y="166647"/>
                    <a:pt x="22204" y="167915"/>
                    <a:pt x="24742" y="169815"/>
                  </a:cubicBezTo>
                  <a:cubicBezTo>
                    <a:pt x="39016" y="181221"/>
                    <a:pt x="57731" y="190092"/>
                    <a:pt x="80888" y="190092"/>
                  </a:cubicBezTo>
                  <a:cubicBezTo>
                    <a:pt x="115146" y="190092"/>
                    <a:pt x="127200" y="172667"/>
                    <a:pt x="127200" y="157460"/>
                  </a:cubicBezTo>
                  <a:cubicBezTo>
                    <a:pt x="127200" y="135282"/>
                    <a:pt x="103092" y="128946"/>
                    <a:pt x="76129" y="121976"/>
                  </a:cubicBezTo>
                  <a:cubicBezTo>
                    <a:pt x="42188" y="113105"/>
                    <a:pt x="2855" y="103283"/>
                    <a:pt x="2855" y="60196"/>
                  </a:cubicBezTo>
                  <a:cubicBezTo>
                    <a:pt x="2855" y="25346"/>
                    <a:pt x="33624" y="0"/>
                    <a:pt x="80253" y="0"/>
                  </a:cubicBezTo>
                  <a:cubicBezTo>
                    <a:pt x="105947" y="0"/>
                    <a:pt x="126248" y="6970"/>
                    <a:pt x="145597" y="20593"/>
                  </a:cubicBezTo>
                  <a:cubicBezTo>
                    <a:pt x="149721" y="23128"/>
                    <a:pt x="152259" y="27563"/>
                    <a:pt x="152259" y="32632"/>
                  </a:cubicBezTo>
                  <a:cubicBezTo>
                    <a:pt x="152259" y="40870"/>
                    <a:pt x="145597" y="47840"/>
                    <a:pt x="137350" y="47840"/>
                  </a:cubicBezTo>
                  <a:cubicBezTo>
                    <a:pt x="133861" y="47840"/>
                    <a:pt x="130689" y="46573"/>
                    <a:pt x="128468" y="44988"/>
                  </a:cubicBezTo>
                  <a:cubicBezTo>
                    <a:pt x="113560" y="33266"/>
                    <a:pt x="95162" y="28197"/>
                    <a:pt x="77716" y="28197"/>
                  </a:cubicBezTo>
                  <a:cubicBezTo>
                    <a:pt x="51704" y="28197"/>
                    <a:pt x="35527" y="40236"/>
                    <a:pt x="35527" y="57978"/>
                  </a:cubicBezTo>
                  <a:cubicBezTo>
                    <a:pt x="35527" y="76987"/>
                    <a:pt x="58366" y="83007"/>
                    <a:pt x="84694" y="89660"/>
                  </a:cubicBezTo>
                  <a:cubicBezTo>
                    <a:pt x="119269" y="98848"/>
                    <a:pt x="159554" y="109620"/>
                    <a:pt x="159554" y="154608"/>
                  </a:cubicBezTo>
                  <a:cubicBezTo>
                    <a:pt x="159554" y="187557"/>
                    <a:pt x="136716" y="218289"/>
                    <a:pt x="79619" y="218289"/>
                  </a:cubicBezTo>
                  <a:cubicBezTo>
                    <a:pt x="48532" y="218289"/>
                    <a:pt x="24108" y="208784"/>
                    <a:pt x="6027" y="193894"/>
                  </a:cubicBezTo>
                  <a:cubicBezTo>
                    <a:pt x="2601" y="191042"/>
                    <a:pt x="0" y="186924"/>
                    <a:pt x="0" y="181855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7" name="Vrije vorm 306">
              <a:extLst>
                <a:ext uri="{FF2B5EF4-FFF2-40B4-BE49-F238E27FC236}">
                  <a16:creationId xmlns:a16="http://schemas.microsoft.com/office/drawing/2014/main" id="{CC55DF53-1FB0-B24B-BAEA-29B320242EBC}"/>
                </a:ext>
              </a:extLst>
            </p:cNvPr>
            <p:cNvSpPr/>
            <p:nvPr/>
          </p:nvSpPr>
          <p:spPr>
            <a:xfrm>
              <a:off x="4737007" y="5411076"/>
              <a:ext cx="166216" cy="212902"/>
            </a:xfrm>
            <a:custGeom>
              <a:avLst/>
              <a:gdLst>
                <a:gd name="connsiteX0" fmla="*/ 67248 w 166216"/>
                <a:gd name="connsiteY0" fmla="*/ 197062 h 212902"/>
                <a:gd name="connsiteX1" fmla="*/ 67248 w 166216"/>
                <a:gd name="connsiteY1" fmla="*/ 27880 h 212902"/>
                <a:gd name="connsiteX2" fmla="*/ 13957 w 166216"/>
                <a:gd name="connsiteY2" fmla="*/ 27880 h 212902"/>
                <a:gd name="connsiteX3" fmla="*/ 0 w 166216"/>
                <a:gd name="connsiteY3" fmla="*/ 14257 h 212902"/>
                <a:gd name="connsiteX4" fmla="*/ 13957 w 166216"/>
                <a:gd name="connsiteY4" fmla="*/ 0 h 212902"/>
                <a:gd name="connsiteX5" fmla="*/ 151942 w 166216"/>
                <a:gd name="connsiteY5" fmla="*/ 0 h 212902"/>
                <a:gd name="connsiteX6" fmla="*/ 166216 w 166216"/>
                <a:gd name="connsiteY6" fmla="*/ 14257 h 212902"/>
                <a:gd name="connsiteX7" fmla="*/ 151942 w 166216"/>
                <a:gd name="connsiteY7" fmla="*/ 27880 h 212902"/>
                <a:gd name="connsiteX8" fmla="*/ 98968 w 166216"/>
                <a:gd name="connsiteY8" fmla="*/ 27880 h 212902"/>
                <a:gd name="connsiteX9" fmla="*/ 98968 w 166216"/>
                <a:gd name="connsiteY9" fmla="*/ 197062 h 212902"/>
                <a:gd name="connsiteX10" fmla="*/ 83108 w 166216"/>
                <a:gd name="connsiteY10" fmla="*/ 212903 h 212902"/>
                <a:gd name="connsiteX11" fmla="*/ 67248 w 166216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6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4" y="0"/>
                    <a:pt x="166216" y="6336"/>
                    <a:pt x="166216" y="14257"/>
                  </a:cubicBezTo>
                  <a:cubicBezTo>
                    <a:pt x="166216" y="21861"/>
                    <a:pt x="159554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8" name="Vrije vorm 307">
              <a:extLst>
                <a:ext uri="{FF2B5EF4-FFF2-40B4-BE49-F238E27FC236}">
                  <a16:creationId xmlns:a16="http://schemas.microsoft.com/office/drawing/2014/main" id="{405B3526-C3F5-094E-B247-3D822B5A4E51}"/>
                </a:ext>
              </a:extLst>
            </p:cNvPr>
            <p:cNvSpPr/>
            <p:nvPr/>
          </p:nvSpPr>
          <p:spPr>
            <a:xfrm>
              <a:off x="4934245" y="5411076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5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5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5" y="6336"/>
                    <a:pt x="143695" y="14257"/>
                  </a:cubicBezTo>
                  <a:cubicBezTo>
                    <a:pt x="143695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5" y="189458"/>
                    <a:pt x="143695" y="197062"/>
                  </a:cubicBezTo>
                  <a:cubicBezTo>
                    <a:pt x="143695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90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9" name="Vrije vorm 308">
              <a:extLst>
                <a:ext uri="{FF2B5EF4-FFF2-40B4-BE49-F238E27FC236}">
                  <a16:creationId xmlns:a16="http://schemas.microsoft.com/office/drawing/2014/main" id="{64246E06-E3D2-9241-94D0-60FE03DAB1F1}"/>
                </a:ext>
              </a:extLst>
            </p:cNvPr>
            <p:cNvSpPr/>
            <p:nvPr/>
          </p:nvSpPr>
          <p:spPr>
            <a:xfrm>
              <a:off x="5116068" y="5409492"/>
              <a:ext cx="179538" cy="214487"/>
            </a:xfrm>
            <a:custGeom>
              <a:avLst/>
              <a:gdLst>
                <a:gd name="connsiteX0" fmla="*/ 144012 w 179538"/>
                <a:gd name="connsiteY0" fmla="*/ 206250 h 214487"/>
                <a:gd name="connsiteX1" fmla="*/ 31721 w 179538"/>
                <a:gd name="connsiteY1" fmla="*/ 50691 h 214487"/>
                <a:gd name="connsiteX2" fmla="*/ 31721 w 179538"/>
                <a:gd name="connsiteY2" fmla="*/ 198646 h 214487"/>
                <a:gd name="connsiteX3" fmla="*/ 16177 w 179538"/>
                <a:gd name="connsiteY3" fmla="*/ 214487 h 214487"/>
                <a:gd name="connsiteX4" fmla="*/ 0 w 179538"/>
                <a:gd name="connsiteY4" fmla="*/ 198646 h 214487"/>
                <a:gd name="connsiteX5" fmla="*/ 0 w 179538"/>
                <a:gd name="connsiteY5" fmla="*/ 20910 h 214487"/>
                <a:gd name="connsiteX6" fmla="*/ 20936 w 179538"/>
                <a:gd name="connsiteY6" fmla="*/ 0 h 214487"/>
                <a:gd name="connsiteX7" fmla="*/ 37748 w 179538"/>
                <a:gd name="connsiteY7" fmla="*/ 8554 h 214487"/>
                <a:gd name="connsiteX8" fmla="*/ 147818 w 179538"/>
                <a:gd name="connsiteY8" fmla="*/ 159994 h 214487"/>
                <a:gd name="connsiteX9" fmla="*/ 147818 w 179538"/>
                <a:gd name="connsiteY9" fmla="*/ 15841 h 214487"/>
                <a:gd name="connsiteX10" fmla="*/ 163361 w 179538"/>
                <a:gd name="connsiteY10" fmla="*/ 0 h 214487"/>
                <a:gd name="connsiteX11" fmla="*/ 179539 w 179538"/>
                <a:gd name="connsiteY11" fmla="*/ 15841 h 214487"/>
                <a:gd name="connsiteX12" fmla="*/ 179539 w 179538"/>
                <a:gd name="connsiteY12" fmla="*/ 194844 h 214487"/>
                <a:gd name="connsiteX13" fmla="*/ 159872 w 179538"/>
                <a:gd name="connsiteY13" fmla="*/ 214487 h 214487"/>
                <a:gd name="connsiteX14" fmla="*/ 144012 w 179538"/>
                <a:gd name="connsiteY14" fmla="*/ 206250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538" h="214487">
                  <a:moveTo>
                    <a:pt x="144012" y="206250"/>
                  </a:moveTo>
                  <a:lnTo>
                    <a:pt x="31721" y="50691"/>
                  </a:lnTo>
                  <a:lnTo>
                    <a:pt x="31721" y="198646"/>
                  </a:lnTo>
                  <a:cubicBezTo>
                    <a:pt x="31721" y="207200"/>
                    <a:pt x="24742" y="214487"/>
                    <a:pt x="16177" y="214487"/>
                  </a:cubicBezTo>
                  <a:cubicBezTo>
                    <a:pt x="7296" y="214487"/>
                    <a:pt x="0" y="207200"/>
                    <a:pt x="0" y="198646"/>
                  </a:cubicBezTo>
                  <a:lnTo>
                    <a:pt x="0" y="20910"/>
                  </a:lnTo>
                  <a:cubicBezTo>
                    <a:pt x="0" y="9505"/>
                    <a:pt x="9199" y="0"/>
                    <a:pt x="20936" y="0"/>
                  </a:cubicBezTo>
                  <a:cubicBezTo>
                    <a:pt x="27597" y="0"/>
                    <a:pt x="33941" y="3168"/>
                    <a:pt x="37748" y="8554"/>
                  </a:cubicBezTo>
                  <a:lnTo>
                    <a:pt x="147818" y="159994"/>
                  </a:lnTo>
                  <a:lnTo>
                    <a:pt x="147818" y="15841"/>
                  </a:lnTo>
                  <a:cubicBezTo>
                    <a:pt x="147818" y="7287"/>
                    <a:pt x="154796" y="0"/>
                    <a:pt x="163361" y="0"/>
                  </a:cubicBezTo>
                  <a:cubicBezTo>
                    <a:pt x="172243" y="0"/>
                    <a:pt x="179539" y="7287"/>
                    <a:pt x="179539" y="15841"/>
                  </a:cubicBezTo>
                  <a:lnTo>
                    <a:pt x="179539" y="194844"/>
                  </a:lnTo>
                  <a:cubicBezTo>
                    <a:pt x="179539" y="205616"/>
                    <a:pt x="170657" y="214487"/>
                    <a:pt x="159872" y="214487"/>
                  </a:cubicBezTo>
                  <a:cubicBezTo>
                    <a:pt x="153210" y="214487"/>
                    <a:pt x="147501" y="211636"/>
                    <a:pt x="144012" y="206250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0" name="Vrije vorm 309">
              <a:extLst>
                <a:ext uri="{FF2B5EF4-FFF2-40B4-BE49-F238E27FC236}">
                  <a16:creationId xmlns:a16="http://schemas.microsoft.com/office/drawing/2014/main" id="{2B32D7F6-F7A4-9B4B-807E-55A32992D4F6}"/>
                </a:ext>
              </a:extLst>
            </p:cNvPr>
            <p:cNvSpPr/>
            <p:nvPr/>
          </p:nvSpPr>
          <p:spPr>
            <a:xfrm>
              <a:off x="5326947" y="5411076"/>
              <a:ext cx="166216" cy="212902"/>
            </a:xfrm>
            <a:custGeom>
              <a:avLst/>
              <a:gdLst>
                <a:gd name="connsiteX0" fmla="*/ 67248 w 166216"/>
                <a:gd name="connsiteY0" fmla="*/ 197062 h 212902"/>
                <a:gd name="connsiteX1" fmla="*/ 67248 w 166216"/>
                <a:gd name="connsiteY1" fmla="*/ 27880 h 212902"/>
                <a:gd name="connsiteX2" fmla="*/ 13957 w 166216"/>
                <a:gd name="connsiteY2" fmla="*/ 27880 h 212902"/>
                <a:gd name="connsiteX3" fmla="*/ 0 w 166216"/>
                <a:gd name="connsiteY3" fmla="*/ 14257 h 212902"/>
                <a:gd name="connsiteX4" fmla="*/ 13957 w 166216"/>
                <a:gd name="connsiteY4" fmla="*/ 0 h 212902"/>
                <a:gd name="connsiteX5" fmla="*/ 151942 w 166216"/>
                <a:gd name="connsiteY5" fmla="*/ 0 h 212902"/>
                <a:gd name="connsiteX6" fmla="*/ 166216 w 166216"/>
                <a:gd name="connsiteY6" fmla="*/ 14257 h 212902"/>
                <a:gd name="connsiteX7" fmla="*/ 151942 w 166216"/>
                <a:gd name="connsiteY7" fmla="*/ 27880 h 212902"/>
                <a:gd name="connsiteX8" fmla="*/ 98968 w 166216"/>
                <a:gd name="connsiteY8" fmla="*/ 27880 h 212902"/>
                <a:gd name="connsiteX9" fmla="*/ 98968 w 166216"/>
                <a:gd name="connsiteY9" fmla="*/ 197062 h 212902"/>
                <a:gd name="connsiteX10" fmla="*/ 83108 w 166216"/>
                <a:gd name="connsiteY10" fmla="*/ 212903 h 212902"/>
                <a:gd name="connsiteX11" fmla="*/ 67248 w 166216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6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1" name="Vrije vorm 310">
              <a:extLst>
                <a:ext uri="{FF2B5EF4-FFF2-40B4-BE49-F238E27FC236}">
                  <a16:creationId xmlns:a16="http://schemas.microsoft.com/office/drawing/2014/main" id="{89E5B4A0-3BE3-2143-BCAD-C2EFAD89F7FD}"/>
                </a:ext>
              </a:extLst>
            </p:cNvPr>
            <p:cNvSpPr/>
            <p:nvPr/>
          </p:nvSpPr>
          <p:spPr>
            <a:xfrm>
              <a:off x="5524249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2" name="Vrije vorm 311">
              <a:extLst>
                <a:ext uri="{FF2B5EF4-FFF2-40B4-BE49-F238E27FC236}">
                  <a16:creationId xmlns:a16="http://schemas.microsoft.com/office/drawing/2014/main" id="{8B68E935-5D59-1943-9E36-223ECFDAD233}"/>
                </a:ext>
              </a:extLst>
            </p:cNvPr>
            <p:cNvSpPr/>
            <p:nvPr/>
          </p:nvSpPr>
          <p:spPr>
            <a:xfrm>
              <a:off x="5603233" y="5411076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5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5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5" y="6336"/>
                    <a:pt x="143695" y="14257"/>
                  </a:cubicBezTo>
                  <a:cubicBezTo>
                    <a:pt x="143695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5" y="189458"/>
                    <a:pt x="143695" y="197062"/>
                  </a:cubicBezTo>
                  <a:cubicBezTo>
                    <a:pt x="143695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3" name="Vrije vorm 312">
              <a:extLst>
                <a:ext uri="{FF2B5EF4-FFF2-40B4-BE49-F238E27FC236}">
                  <a16:creationId xmlns:a16="http://schemas.microsoft.com/office/drawing/2014/main" id="{0F1E9A5D-B511-4249-8FF2-1646DD7097F2}"/>
                </a:ext>
              </a:extLst>
            </p:cNvPr>
            <p:cNvSpPr/>
            <p:nvPr/>
          </p:nvSpPr>
          <p:spPr>
            <a:xfrm>
              <a:off x="526095" y="5738984"/>
              <a:ext cx="121807" cy="216704"/>
            </a:xfrm>
            <a:custGeom>
              <a:avLst/>
              <a:gdLst>
                <a:gd name="connsiteX0" fmla="*/ 0 w 121807"/>
                <a:gd name="connsiteY0" fmla="*/ 190092 h 216704"/>
                <a:gd name="connsiteX1" fmla="*/ 14274 w 121807"/>
                <a:gd name="connsiteY1" fmla="*/ 175518 h 216704"/>
                <a:gd name="connsiteX2" fmla="*/ 22204 w 121807"/>
                <a:gd name="connsiteY2" fmla="*/ 178053 h 216704"/>
                <a:gd name="connsiteX3" fmla="*/ 50436 w 121807"/>
                <a:gd name="connsiteY3" fmla="*/ 188508 h 216704"/>
                <a:gd name="connsiteX4" fmla="*/ 90087 w 121807"/>
                <a:gd name="connsiteY4" fmla="*/ 147321 h 216704"/>
                <a:gd name="connsiteX5" fmla="*/ 90087 w 121807"/>
                <a:gd name="connsiteY5" fmla="*/ 15841 h 216704"/>
                <a:gd name="connsiteX6" fmla="*/ 105947 w 121807"/>
                <a:gd name="connsiteY6" fmla="*/ 0 h 216704"/>
                <a:gd name="connsiteX7" fmla="*/ 121807 w 121807"/>
                <a:gd name="connsiteY7" fmla="*/ 15841 h 216704"/>
                <a:gd name="connsiteX8" fmla="*/ 121807 w 121807"/>
                <a:gd name="connsiteY8" fmla="*/ 147638 h 216704"/>
                <a:gd name="connsiteX9" fmla="*/ 52656 w 121807"/>
                <a:gd name="connsiteY9" fmla="*/ 216705 h 216704"/>
                <a:gd name="connsiteX10" fmla="*/ 6027 w 121807"/>
                <a:gd name="connsiteY10" fmla="*/ 201498 h 216704"/>
                <a:gd name="connsiteX11" fmla="*/ 0 w 121807"/>
                <a:gd name="connsiteY11" fmla="*/ 190092 h 21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807" h="216704">
                  <a:moveTo>
                    <a:pt x="0" y="190092"/>
                  </a:moveTo>
                  <a:cubicBezTo>
                    <a:pt x="0" y="181855"/>
                    <a:pt x="6344" y="175518"/>
                    <a:pt x="14274" y="175518"/>
                  </a:cubicBezTo>
                  <a:cubicBezTo>
                    <a:pt x="17129" y="175518"/>
                    <a:pt x="19984" y="176469"/>
                    <a:pt x="22204" y="178053"/>
                  </a:cubicBezTo>
                  <a:cubicBezTo>
                    <a:pt x="29817" y="184389"/>
                    <a:pt x="38699" y="188508"/>
                    <a:pt x="50436" y="188508"/>
                  </a:cubicBezTo>
                  <a:cubicBezTo>
                    <a:pt x="74861" y="188508"/>
                    <a:pt x="90087" y="172033"/>
                    <a:pt x="90087" y="147321"/>
                  </a:cubicBezTo>
                  <a:lnTo>
                    <a:pt x="90087" y="15841"/>
                  </a:lnTo>
                  <a:cubicBezTo>
                    <a:pt x="90087" y="7287"/>
                    <a:pt x="97382" y="0"/>
                    <a:pt x="105947" y="0"/>
                  </a:cubicBezTo>
                  <a:cubicBezTo>
                    <a:pt x="114829" y="0"/>
                    <a:pt x="121807" y="7287"/>
                    <a:pt x="121807" y="15841"/>
                  </a:cubicBezTo>
                  <a:lnTo>
                    <a:pt x="121807" y="147638"/>
                  </a:lnTo>
                  <a:cubicBezTo>
                    <a:pt x="121807" y="194527"/>
                    <a:pt x="91990" y="216705"/>
                    <a:pt x="52656" y="216705"/>
                  </a:cubicBezTo>
                  <a:cubicBezTo>
                    <a:pt x="34893" y="216705"/>
                    <a:pt x="19667" y="212269"/>
                    <a:pt x="6027" y="201498"/>
                  </a:cubicBezTo>
                  <a:cubicBezTo>
                    <a:pt x="2220" y="198963"/>
                    <a:pt x="0" y="194844"/>
                    <a:pt x="0" y="190092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4" name="Vrije vorm 313">
              <a:extLst>
                <a:ext uri="{FF2B5EF4-FFF2-40B4-BE49-F238E27FC236}">
                  <a16:creationId xmlns:a16="http://schemas.microsoft.com/office/drawing/2014/main" id="{3F0E6006-896B-3D4E-A9EB-0CAF8D956B43}"/>
                </a:ext>
              </a:extLst>
            </p:cNvPr>
            <p:cNvSpPr/>
            <p:nvPr/>
          </p:nvSpPr>
          <p:spPr>
            <a:xfrm>
              <a:off x="695166" y="5738984"/>
              <a:ext cx="177952" cy="216704"/>
            </a:xfrm>
            <a:custGeom>
              <a:avLst/>
              <a:gdLst>
                <a:gd name="connsiteX0" fmla="*/ 0 w 177952"/>
                <a:gd name="connsiteY0" fmla="*/ 15841 h 216704"/>
                <a:gd name="connsiteX1" fmla="*/ 16177 w 177952"/>
                <a:gd name="connsiteY1" fmla="*/ 0 h 216704"/>
                <a:gd name="connsiteX2" fmla="*/ 32038 w 177952"/>
                <a:gd name="connsiteY2" fmla="*/ 15841 h 216704"/>
                <a:gd name="connsiteX3" fmla="*/ 32038 w 177952"/>
                <a:gd name="connsiteY3" fmla="*/ 129263 h 216704"/>
                <a:gd name="connsiteX4" fmla="*/ 89135 w 177952"/>
                <a:gd name="connsiteY4" fmla="*/ 188508 h 216704"/>
                <a:gd name="connsiteX5" fmla="*/ 145915 w 177952"/>
                <a:gd name="connsiteY5" fmla="*/ 129263 h 216704"/>
                <a:gd name="connsiteX6" fmla="*/ 145915 w 177952"/>
                <a:gd name="connsiteY6" fmla="*/ 15841 h 216704"/>
                <a:gd name="connsiteX7" fmla="*/ 162092 w 177952"/>
                <a:gd name="connsiteY7" fmla="*/ 0 h 216704"/>
                <a:gd name="connsiteX8" fmla="*/ 177953 w 177952"/>
                <a:gd name="connsiteY8" fmla="*/ 15841 h 216704"/>
                <a:gd name="connsiteX9" fmla="*/ 177953 w 177952"/>
                <a:gd name="connsiteY9" fmla="*/ 129896 h 216704"/>
                <a:gd name="connsiteX10" fmla="*/ 89135 w 177952"/>
                <a:gd name="connsiteY10" fmla="*/ 216705 h 216704"/>
                <a:gd name="connsiteX11" fmla="*/ 0 w 177952"/>
                <a:gd name="connsiteY11" fmla="*/ 130213 h 216704"/>
                <a:gd name="connsiteX12" fmla="*/ 0 w 177952"/>
                <a:gd name="connsiteY12" fmla="*/ 15841 h 21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952" h="216704">
                  <a:moveTo>
                    <a:pt x="0" y="15841"/>
                  </a:moveTo>
                  <a:cubicBezTo>
                    <a:pt x="0" y="7287"/>
                    <a:pt x="7296" y="0"/>
                    <a:pt x="16177" y="0"/>
                  </a:cubicBezTo>
                  <a:cubicBezTo>
                    <a:pt x="25059" y="0"/>
                    <a:pt x="32038" y="7287"/>
                    <a:pt x="32038" y="15841"/>
                  </a:cubicBezTo>
                  <a:lnTo>
                    <a:pt x="32038" y="129263"/>
                  </a:lnTo>
                  <a:cubicBezTo>
                    <a:pt x="32038" y="165380"/>
                    <a:pt x="52022" y="188508"/>
                    <a:pt x="89135" y="188508"/>
                  </a:cubicBezTo>
                  <a:cubicBezTo>
                    <a:pt x="126248" y="188508"/>
                    <a:pt x="145915" y="165380"/>
                    <a:pt x="145915" y="129263"/>
                  </a:cubicBezTo>
                  <a:lnTo>
                    <a:pt x="145915" y="15841"/>
                  </a:lnTo>
                  <a:cubicBezTo>
                    <a:pt x="145915" y="7287"/>
                    <a:pt x="153211" y="0"/>
                    <a:pt x="162092" y="0"/>
                  </a:cubicBezTo>
                  <a:cubicBezTo>
                    <a:pt x="170974" y="0"/>
                    <a:pt x="177953" y="7287"/>
                    <a:pt x="177953" y="15841"/>
                  </a:cubicBezTo>
                  <a:lnTo>
                    <a:pt x="177953" y="129896"/>
                  </a:lnTo>
                  <a:cubicBezTo>
                    <a:pt x="177953" y="182488"/>
                    <a:pt x="148452" y="216705"/>
                    <a:pt x="89135" y="216705"/>
                  </a:cubicBezTo>
                  <a:cubicBezTo>
                    <a:pt x="29817" y="216705"/>
                    <a:pt x="0" y="182171"/>
                    <a:pt x="0" y="130213"/>
                  </a:cubicBezTo>
                  <a:lnTo>
                    <a:pt x="0" y="15841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5" name="Vrije vorm 314">
              <a:extLst>
                <a:ext uri="{FF2B5EF4-FFF2-40B4-BE49-F238E27FC236}">
                  <a16:creationId xmlns:a16="http://schemas.microsoft.com/office/drawing/2014/main" id="{20FFDC25-E2AD-5946-9C57-4D5CBB1E3649}"/>
                </a:ext>
              </a:extLst>
            </p:cNvPr>
            <p:cNvSpPr/>
            <p:nvPr/>
          </p:nvSpPr>
          <p:spPr>
            <a:xfrm>
              <a:off x="920382" y="5738984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7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7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7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7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6" name="Vrije vorm 315">
              <a:extLst>
                <a:ext uri="{FF2B5EF4-FFF2-40B4-BE49-F238E27FC236}">
                  <a16:creationId xmlns:a16="http://schemas.microsoft.com/office/drawing/2014/main" id="{7F0D91B4-B1AA-354C-AB6A-C39D4338A4CC}"/>
                </a:ext>
              </a:extLst>
            </p:cNvPr>
            <p:cNvSpPr/>
            <p:nvPr/>
          </p:nvSpPr>
          <p:spPr>
            <a:xfrm>
              <a:off x="990168" y="5737400"/>
              <a:ext cx="159554" cy="218288"/>
            </a:xfrm>
            <a:custGeom>
              <a:avLst/>
              <a:gdLst>
                <a:gd name="connsiteX0" fmla="*/ 0 w 159554"/>
                <a:gd name="connsiteY0" fmla="*/ 181855 h 218288"/>
                <a:gd name="connsiteX1" fmla="*/ 15226 w 159554"/>
                <a:gd name="connsiteY1" fmla="*/ 166647 h 218288"/>
                <a:gd name="connsiteX2" fmla="*/ 24742 w 159554"/>
                <a:gd name="connsiteY2" fmla="*/ 169816 h 218288"/>
                <a:gd name="connsiteX3" fmla="*/ 80888 w 159554"/>
                <a:gd name="connsiteY3" fmla="*/ 190092 h 218288"/>
                <a:gd name="connsiteX4" fmla="*/ 127200 w 159554"/>
                <a:gd name="connsiteY4" fmla="*/ 157460 h 218288"/>
                <a:gd name="connsiteX5" fmla="*/ 76129 w 159554"/>
                <a:gd name="connsiteY5" fmla="*/ 121976 h 218288"/>
                <a:gd name="connsiteX6" fmla="*/ 2855 w 159554"/>
                <a:gd name="connsiteY6" fmla="*/ 60196 h 218288"/>
                <a:gd name="connsiteX7" fmla="*/ 80253 w 159554"/>
                <a:gd name="connsiteY7" fmla="*/ 0 h 218288"/>
                <a:gd name="connsiteX8" fmla="*/ 145598 w 159554"/>
                <a:gd name="connsiteY8" fmla="*/ 20593 h 218288"/>
                <a:gd name="connsiteX9" fmla="*/ 152259 w 159554"/>
                <a:gd name="connsiteY9" fmla="*/ 32632 h 218288"/>
                <a:gd name="connsiteX10" fmla="*/ 137350 w 159554"/>
                <a:gd name="connsiteY10" fmla="*/ 47840 h 218288"/>
                <a:gd name="connsiteX11" fmla="*/ 128468 w 159554"/>
                <a:gd name="connsiteY11" fmla="*/ 44988 h 218288"/>
                <a:gd name="connsiteX12" fmla="*/ 77716 w 159554"/>
                <a:gd name="connsiteY12" fmla="*/ 28197 h 218288"/>
                <a:gd name="connsiteX13" fmla="*/ 35527 w 159554"/>
                <a:gd name="connsiteY13" fmla="*/ 57978 h 218288"/>
                <a:gd name="connsiteX14" fmla="*/ 84694 w 159554"/>
                <a:gd name="connsiteY14" fmla="*/ 89660 h 218288"/>
                <a:gd name="connsiteX15" fmla="*/ 159555 w 159554"/>
                <a:gd name="connsiteY15" fmla="*/ 154608 h 218288"/>
                <a:gd name="connsiteX16" fmla="*/ 79619 w 159554"/>
                <a:gd name="connsiteY16" fmla="*/ 218289 h 218288"/>
                <a:gd name="connsiteX17" fmla="*/ 6027 w 159554"/>
                <a:gd name="connsiteY17" fmla="*/ 193894 h 218288"/>
                <a:gd name="connsiteX18" fmla="*/ 0 w 159554"/>
                <a:gd name="connsiteY18" fmla="*/ 181855 h 2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554" h="218288">
                  <a:moveTo>
                    <a:pt x="0" y="181855"/>
                  </a:moveTo>
                  <a:cubicBezTo>
                    <a:pt x="0" y="173617"/>
                    <a:pt x="6979" y="166647"/>
                    <a:pt x="15226" y="166647"/>
                  </a:cubicBezTo>
                  <a:cubicBezTo>
                    <a:pt x="18715" y="166647"/>
                    <a:pt x="22204" y="167915"/>
                    <a:pt x="24742" y="169816"/>
                  </a:cubicBezTo>
                  <a:cubicBezTo>
                    <a:pt x="39016" y="181221"/>
                    <a:pt x="57732" y="190092"/>
                    <a:pt x="80888" y="190092"/>
                  </a:cubicBezTo>
                  <a:cubicBezTo>
                    <a:pt x="115146" y="190092"/>
                    <a:pt x="127200" y="172667"/>
                    <a:pt x="127200" y="157460"/>
                  </a:cubicBezTo>
                  <a:cubicBezTo>
                    <a:pt x="127200" y="135282"/>
                    <a:pt x="103092" y="128946"/>
                    <a:pt x="76129" y="121976"/>
                  </a:cubicBezTo>
                  <a:cubicBezTo>
                    <a:pt x="42188" y="113105"/>
                    <a:pt x="2855" y="103283"/>
                    <a:pt x="2855" y="60196"/>
                  </a:cubicBezTo>
                  <a:cubicBezTo>
                    <a:pt x="2855" y="25346"/>
                    <a:pt x="33624" y="0"/>
                    <a:pt x="80253" y="0"/>
                  </a:cubicBezTo>
                  <a:cubicBezTo>
                    <a:pt x="105947" y="0"/>
                    <a:pt x="126248" y="6970"/>
                    <a:pt x="145598" y="20593"/>
                  </a:cubicBezTo>
                  <a:cubicBezTo>
                    <a:pt x="149721" y="23128"/>
                    <a:pt x="152259" y="27563"/>
                    <a:pt x="152259" y="32632"/>
                  </a:cubicBezTo>
                  <a:cubicBezTo>
                    <a:pt x="152259" y="40870"/>
                    <a:pt x="145598" y="47840"/>
                    <a:pt x="137350" y="47840"/>
                  </a:cubicBezTo>
                  <a:cubicBezTo>
                    <a:pt x="133861" y="47840"/>
                    <a:pt x="130689" y="46573"/>
                    <a:pt x="128468" y="44988"/>
                  </a:cubicBezTo>
                  <a:cubicBezTo>
                    <a:pt x="113560" y="33266"/>
                    <a:pt x="95162" y="28197"/>
                    <a:pt x="77716" y="28197"/>
                  </a:cubicBezTo>
                  <a:cubicBezTo>
                    <a:pt x="51705" y="28197"/>
                    <a:pt x="35527" y="40236"/>
                    <a:pt x="35527" y="57978"/>
                  </a:cubicBezTo>
                  <a:cubicBezTo>
                    <a:pt x="35527" y="76987"/>
                    <a:pt x="58366" y="83007"/>
                    <a:pt x="84694" y="89660"/>
                  </a:cubicBezTo>
                  <a:cubicBezTo>
                    <a:pt x="119269" y="98848"/>
                    <a:pt x="159555" y="109620"/>
                    <a:pt x="159555" y="154608"/>
                  </a:cubicBezTo>
                  <a:cubicBezTo>
                    <a:pt x="159555" y="187557"/>
                    <a:pt x="136716" y="218289"/>
                    <a:pt x="79619" y="218289"/>
                  </a:cubicBezTo>
                  <a:cubicBezTo>
                    <a:pt x="48533" y="218289"/>
                    <a:pt x="24108" y="208784"/>
                    <a:pt x="6027" y="193894"/>
                  </a:cubicBezTo>
                  <a:cubicBezTo>
                    <a:pt x="2538" y="191042"/>
                    <a:pt x="0" y="186924"/>
                    <a:pt x="0" y="181855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7" name="Vrije vorm 316">
              <a:extLst>
                <a:ext uri="{FF2B5EF4-FFF2-40B4-BE49-F238E27FC236}">
                  <a16:creationId xmlns:a16="http://schemas.microsoft.com/office/drawing/2014/main" id="{5A41E7BC-382A-5842-8021-4812838CF799}"/>
                </a:ext>
              </a:extLst>
            </p:cNvPr>
            <p:cNvSpPr/>
            <p:nvPr/>
          </p:nvSpPr>
          <p:spPr>
            <a:xfrm>
              <a:off x="1168438" y="5740569"/>
              <a:ext cx="166215" cy="212902"/>
            </a:xfrm>
            <a:custGeom>
              <a:avLst/>
              <a:gdLst>
                <a:gd name="connsiteX0" fmla="*/ 67248 w 166215"/>
                <a:gd name="connsiteY0" fmla="*/ 197062 h 212902"/>
                <a:gd name="connsiteX1" fmla="*/ 67248 w 166215"/>
                <a:gd name="connsiteY1" fmla="*/ 27880 h 212902"/>
                <a:gd name="connsiteX2" fmla="*/ 13957 w 166215"/>
                <a:gd name="connsiteY2" fmla="*/ 27880 h 212902"/>
                <a:gd name="connsiteX3" fmla="*/ 0 w 166215"/>
                <a:gd name="connsiteY3" fmla="*/ 14257 h 212902"/>
                <a:gd name="connsiteX4" fmla="*/ 13957 w 166215"/>
                <a:gd name="connsiteY4" fmla="*/ 0 h 212902"/>
                <a:gd name="connsiteX5" fmla="*/ 151942 w 166215"/>
                <a:gd name="connsiteY5" fmla="*/ 0 h 212902"/>
                <a:gd name="connsiteX6" fmla="*/ 166216 w 166215"/>
                <a:gd name="connsiteY6" fmla="*/ 14257 h 212902"/>
                <a:gd name="connsiteX7" fmla="*/ 151942 w 166215"/>
                <a:gd name="connsiteY7" fmla="*/ 27880 h 212902"/>
                <a:gd name="connsiteX8" fmla="*/ 98968 w 166215"/>
                <a:gd name="connsiteY8" fmla="*/ 27880 h 212902"/>
                <a:gd name="connsiteX9" fmla="*/ 98968 w 166215"/>
                <a:gd name="connsiteY9" fmla="*/ 197062 h 212902"/>
                <a:gd name="connsiteX10" fmla="*/ 83108 w 166215"/>
                <a:gd name="connsiteY10" fmla="*/ 212903 h 212902"/>
                <a:gd name="connsiteX11" fmla="*/ 67248 w 166215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5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8" name="Vrije vorm 317">
              <a:extLst>
                <a:ext uri="{FF2B5EF4-FFF2-40B4-BE49-F238E27FC236}">
                  <a16:creationId xmlns:a16="http://schemas.microsoft.com/office/drawing/2014/main" id="{0A8C7604-BF1D-F146-9602-A8997E26CA84}"/>
                </a:ext>
              </a:extLst>
            </p:cNvPr>
            <p:cNvSpPr/>
            <p:nvPr/>
          </p:nvSpPr>
          <p:spPr>
            <a:xfrm>
              <a:off x="1447579" y="5738984"/>
              <a:ext cx="179538" cy="214487"/>
            </a:xfrm>
            <a:custGeom>
              <a:avLst/>
              <a:gdLst>
                <a:gd name="connsiteX0" fmla="*/ 144012 w 179538"/>
                <a:gd name="connsiteY0" fmla="*/ 206250 h 214487"/>
                <a:gd name="connsiteX1" fmla="*/ 31721 w 179538"/>
                <a:gd name="connsiteY1" fmla="*/ 50691 h 214487"/>
                <a:gd name="connsiteX2" fmla="*/ 31721 w 179538"/>
                <a:gd name="connsiteY2" fmla="*/ 198646 h 214487"/>
                <a:gd name="connsiteX3" fmla="*/ 16178 w 179538"/>
                <a:gd name="connsiteY3" fmla="*/ 214487 h 214487"/>
                <a:gd name="connsiteX4" fmla="*/ 0 w 179538"/>
                <a:gd name="connsiteY4" fmla="*/ 198646 h 214487"/>
                <a:gd name="connsiteX5" fmla="*/ 0 w 179538"/>
                <a:gd name="connsiteY5" fmla="*/ 20910 h 214487"/>
                <a:gd name="connsiteX6" fmla="*/ 20936 w 179538"/>
                <a:gd name="connsiteY6" fmla="*/ 0 h 214487"/>
                <a:gd name="connsiteX7" fmla="*/ 37748 w 179538"/>
                <a:gd name="connsiteY7" fmla="*/ 8554 h 214487"/>
                <a:gd name="connsiteX8" fmla="*/ 147818 w 179538"/>
                <a:gd name="connsiteY8" fmla="*/ 159994 h 214487"/>
                <a:gd name="connsiteX9" fmla="*/ 147818 w 179538"/>
                <a:gd name="connsiteY9" fmla="*/ 15841 h 214487"/>
                <a:gd name="connsiteX10" fmla="*/ 163361 w 179538"/>
                <a:gd name="connsiteY10" fmla="*/ 0 h 214487"/>
                <a:gd name="connsiteX11" fmla="*/ 179539 w 179538"/>
                <a:gd name="connsiteY11" fmla="*/ 15841 h 214487"/>
                <a:gd name="connsiteX12" fmla="*/ 179539 w 179538"/>
                <a:gd name="connsiteY12" fmla="*/ 194844 h 214487"/>
                <a:gd name="connsiteX13" fmla="*/ 159872 w 179538"/>
                <a:gd name="connsiteY13" fmla="*/ 214487 h 214487"/>
                <a:gd name="connsiteX14" fmla="*/ 144012 w 179538"/>
                <a:gd name="connsiteY14" fmla="*/ 206250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538" h="214487">
                  <a:moveTo>
                    <a:pt x="144012" y="206250"/>
                  </a:moveTo>
                  <a:lnTo>
                    <a:pt x="31721" y="50691"/>
                  </a:ln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lnTo>
                    <a:pt x="0" y="20910"/>
                  </a:lnTo>
                  <a:cubicBezTo>
                    <a:pt x="0" y="9505"/>
                    <a:pt x="9199" y="0"/>
                    <a:pt x="20936" y="0"/>
                  </a:cubicBezTo>
                  <a:cubicBezTo>
                    <a:pt x="27597" y="0"/>
                    <a:pt x="33941" y="3168"/>
                    <a:pt x="37748" y="8554"/>
                  </a:cubicBezTo>
                  <a:lnTo>
                    <a:pt x="147818" y="159994"/>
                  </a:lnTo>
                  <a:lnTo>
                    <a:pt x="147818" y="15841"/>
                  </a:lnTo>
                  <a:cubicBezTo>
                    <a:pt x="147818" y="7287"/>
                    <a:pt x="154797" y="0"/>
                    <a:pt x="163361" y="0"/>
                  </a:cubicBezTo>
                  <a:cubicBezTo>
                    <a:pt x="172243" y="0"/>
                    <a:pt x="179539" y="7287"/>
                    <a:pt x="179539" y="15841"/>
                  </a:cubicBezTo>
                  <a:lnTo>
                    <a:pt x="179539" y="194844"/>
                  </a:lnTo>
                  <a:cubicBezTo>
                    <a:pt x="179539" y="205616"/>
                    <a:pt x="170657" y="214487"/>
                    <a:pt x="159872" y="214487"/>
                  </a:cubicBezTo>
                  <a:cubicBezTo>
                    <a:pt x="153211" y="214487"/>
                    <a:pt x="147501" y="211636"/>
                    <a:pt x="144012" y="206250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9" name="Vrije vorm 318">
              <a:extLst>
                <a:ext uri="{FF2B5EF4-FFF2-40B4-BE49-F238E27FC236}">
                  <a16:creationId xmlns:a16="http://schemas.microsoft.com/office/drawing/2014/main" id="{4D2DC385-E65C-7646-901C-7C7B3A31AA18}"/>
                </a:ext>
              </a:extLst>
            </p:cNvPr>
            <p:cNvSpPr/>
            <p:nvPr/>
          </p:nvSpPr>
          <p:spPr>
            <a:xfrm>
              <a:off x="1674064" y="5738984"/>
              <a:ext cx="177952" cy="216704"/>
            </a:xfrm>
            <a:custGeom>
              <a:avLst/>
              <a:gdLst>
                <a:gd name="connsiteX0" fmla="*/ 0 w 177952"/>
                <a:gd name="connsiteY0" fmla="*/ 15841 h 216704"/>
                <a:gd name="connsiteX1" fmla="*/ 16178 w 177952"/>
                <a:gd name="connsiteY1" fmla="*/ 0 h 216704"/>
                <a:gd name="connsiteX2" fmla="*/ 32038 w 177952"/>
                <a:gd name="connsiteY2" fmla="*/ 15841 h 216704"/>
                <a:gd name="connsiteX3" fmla="*/ 32038 w 177952"/>
                <a:gd name="connsiteY3" fmla="*/ 129263 h 216704"/>
                <a:gd name="connsiteX4" fmla="*/ 89135 w 177952"/>
                <a:gd name="connsiteY4" fmla="*/ 188508 h 216704"/>
                <a:gd name="connsiteX5" fmla="*/ 145915 w 177952"/>
                <a:gd name="connsiteY5" fmla="*/ 129263 h 216704"/>
                <a:gd name="connsiteX6" fmla="*/ 145915 w 177952"/>
                <a:gd name="connsiteY6" fmla="*/ 15841 h 216704"/>
                <a:gd name="connsiteX7" fmla="*/ 162092 w 177952"/>
                <a:gd name="connsiteY7" fmla="*/ 0 h 216704"/>
                <a:gd name="connsiteX8" fmla="*/ 177953 w 177952"/>
                <a:gd name="connsiteY8" fmla="*/ 15841 h 216704"/>
                <a:gd name="connsiteX9" fmla="*/ 177953 w 177952"/>
                <a:gd name="connsiteY9" fmla="*/ 129896 h 216704"/>
                <a:gd name="connsiteX10" fmla="*/ 89135 w 177952"/>
                <a:gd name="connsiteY10" fmla="*/ 216705 h 216704"/>
                <a:gd name="connsiteX11" fmla="*/ 0 w 177952"/>
                <a:gd name="connsiteY11" fmla="*/ 130213 h 216704"/>
                <a:gd name="connsiteX12" fmla="*/ 0 w 177952"/>
                <a:gd name="connsiteY12" fmla="*/ 15841 h 21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952" h="216704">
                  <a:moveTo>
                    <a:pt x="0" y="15841"/>
                  </a:moveTo>
                  <a:cubicBezTo>
                    <a:pt x="0" y="7287"/>
                    <a:pt x="7296" y="0"/>
                    <a:pt x="16178" y="0"/>
                  </a:cubicBezTo>
                  <a:cubicBezTo>
                    <a:pt x="25059" y="0"/>
                    <a:pt x="32038" y="7287"/>
                    <a:pt x="32038" y="15841"/>
                  </a:cubicBezTo>
                  <a:lnTo>
                    <a:pt x="32038" y="129263"/>
                  </a:lnTo>
                  <a:cubicBezTo>
                    <a:pt x="32038" y="165380"/>
                    <a:pt x="52022" y="188508"/>
                    <a:pt x="89135" y="188508"/>
                  </a:cubicBezTo>
                  <a:cubicBezTo>
                    <a:pt x="126248" y="188508"/>
                    <a:pt x="145915" y="165380"/>
                    <a:pt x="145915" y="129263"/>
                  </a:cubicBezTo>
                  <a:lnTo>
                    <a:pt x="145915" y="15841"/>
                  </a:lnTo>
                  <a:cubicBezTo>
                    <a:pt x="145915" y="7287"/>
                    <a:pt x="153211" y="0"/>
                    <a:pt x="162092" y="0"/>
                  </a:cubicBezTo>
                  <a:cubicBezTo>
                    <a:pt x="170974" y="0"/>
                    <a:pt x="177953" y="7287"/>
                    <a:pt x="177953" y="15841"/>
                  </a:cubicBezTo>
                  <a:lnTo>
                    <a:pt x="177953" y="129896"/>
                  </a:lnTo>
                  <a:cubicBezTo>
                    <a:pt x="177953" y="182488"/>
                    <a:pt x="148453" y="216705"/>
                    <a:pt x="89135" y="216705"/>
                  </a:cubicBezTo>
                  <a:cubicBezTo>
                    <a:pt x="29817" y="216705"/>
                    <a:pt x="0" y="182171"/>
                    <a:pt x="0" y="130213"/>
                  </a:cubicBezTo>
                  <a:lnTo>
                    <a:pt x="0" y="15841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0" name="Vrije vorm 319">
              <a:extLst>
                <a:ext uri="{FF2B5EF4-FFF2-40B4-BE49-F238E27FC236}">
                  <a16:creationId xmlns:a16="http://schemas.microsoft.com/office/drawing/2014/main" id="{5C7E754D-89C8-6444-AED2-B02F90CD0655}"/>
                </a:ext>
              </a:extLst>
            </p:cNvPr>
            <p:cNvSpPr/>
            <p:nvPr/>
          </p:nvSpPr>
          <p:spPr>
            <a:xfrm>
              <a:off x="1884055" y="5915770"/>
              <a:ext cx="41553" cy="76036"/>
            </a:xfrm>
            <a:custGeom>
              <a:avLst/>
              <a:gdLst>
                <a:gd name="connsiteX0" fmla="*/ 12688 w 41553"/>
                <a:gd name="connsiteY0" fmla="*/ 76037 h 76036"/>
                <a:gd name="connsiteX1" fmla="*/ 4441 w 41553"/>
                <a:gd name="connsiteY1" fmla="*/ 67483 h 76036"/>
                <a:gd name="connsiteX2" fmla="*/ 6978 w 41553"/>
                <a:gd name="connsiteY2" fmla="*/ 61463 h 76036"/>
                <a:gd name="connsiteX3" fmla="*/ 21887 w 41553"/>
                <a:gd name="connsiteY3" fmla="*/ 36751 h 76036"/>
                <a:gd name="connsiteX4" fmla="*/ 17129 w 41553"/>
                <a:gd name="connsiteY4" fmla="*/ 37385 h 76036"/>
                <a:gd name="connsiteX5" fmla="*/ 0 w 41553"/>
                <a:gd name="connsiteY5" fmla="*/ 19326 h 76036"/>
                <a:gd name="connsiteX6" fmla="*/ 19350 w 41553"/>
                <a:gd name="connsiteY6" fmla="*/ 0 h 76036"/>
                <a:gd name="connsiteX7" fmla="*/ 41554 w 41553"/>
                <a:gd name="connsiteY7" fmla="*/ 26296 h 76036"/>
                <a:gd name="connsiteX8" fmla="*/ 18398 w 41553"/>
                <a:gd name="connsiteY8" fmla="*/ 73819 h 76036"/>
                <a:gd name="connsiteX9" fmla="*/ 12688 w 41553"/>
                <a:gd name="connsiteY9" fmla="*/ 76037 h 7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53" h="76036">
                  <a:moveTo>
                    <a:pt x="12688" y="76037"/>
                  </a:moveTo>
                  <a:cubicBezTo>
                    <a:pt x="7930" y="76037"/>
                    <a:pt x="4441" y="72552"/>
                    <a:pt x="4441" y="67483"/>
                  </a:cubicBezTo>
                  <a:cubicBezTo>
                    <a:pt x="4441" y="64948"/>
                    <a:pt x="5392" y="63047"/>
                    <a:pt x="6978" y="61463"/>
                  </a:cubicBezTo>
                  <a:cubicBezTo>
                    <a:pt x="14592" y="53859"/>
                    <a:pt x="20618" y="44672"/>
                    <a:pt x="21887" y="36751"/>
                  </a:cubicBezTo>
                  <a:cubicBezTo>
                    <a:pt x="20936" y="37068"/>
                    <a:pt x="19032" y="37385"/>
                    <a:pt x="17129" y="37385"/>
                  </a:cubicBezTo>
                  <a:cubicBezTo>
                    <a:pt x="7296" y="37385"/>
                    <a:pt x="0" y="29781"/>
                    <a:pt x="0" y="19326"/>
                  </a:cubicBezTo>
                  <a:cubicBezTo>
                    <a:pt x="0" y="8554"/>
                    <a:pt x="8565" y="0"/>
                    <a:pt x="19350" y="0"/>
                  </a:cubicBezTo>
                  <a:cubicBezTo>
                    <a:pt x="31086" y="0"/>
                    <a:pt x="41554" y="9505"/>
                    <a:pt x="41554" y="26296"/>
                  </a:cubicBezTo>
                  <a:cubicBezTo>
                    <a:pt x="41554" y="44672"/>
                    <a:pt x="32355" y="61463"/>
                    <a:pt x="18398" y="73819"/>
                  </a:cubicBezTo>
                  <a:cubicBezTo>
                    <a:pt x="16812" y="75403"/>
                    <a:pt x="14909" y="76037"/>
                    <a:pt x="12688" y="76037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1" name="Vrije vorm 320">
              <a:extLst>
                <a:ext uri="{FF2B5EF4-FFF2-40B4-BE49-F238E27FC236}">
                  <a16:creationId xmlns:a16="http://schemas.microsoft.com/office/drawing/2014/main" id="{BEAAD2AD-15F3-DE44-8676-0BCBD543C2DE}"/>
                </a:ext>
              </a:extLst>
            </p:cNvPr>
            <p:cNvSpPr/>
            <p:nvPr/>
          </p:nvSpPr>
          <p:spPr>
            <a:xfrm>
              <a:off x="2032190" y="5738984"/>
              <a:ext cx="193495" cy="214487"/>
            </a:xfrm>
            <a:custGeom>
              <a:avLst/>
              <a:gdLst>
                <a:gd name="connsiteX0" fmla="*/ 70737 w 193495"/>
                <a:gd name="connsiteY0" fmla="*/ 196745 h 214487"/>
                <a:gd name="connsiteX1" fmla="*/ 1586 w 193495"/>
                <a:gd name="connsiteY1" fmla="*/ 22811 h 214487"/>
                <a:gd name="connsiteX2" fmla="*/ 0 w 193495"/>
                <a:gd name="connsiteY2" fmla="*/ 16791 h 214487"/>
                <a:gd name="connsiteX3" fmla="*/ 16812 w 193495"/>
                <a:gd name="connsiteY3" fmla="*/ 0 h 214487"/>
                <a:gd name="connsiteX4" fmla="*/ 32672 w 193495"/>
                <a:gd name="connsiteY4" fmla="*/ 10772 h 214487"/>
                <a:gd name="connsiteX5" fmla="*/ 96748 w 193495"/>
                <a:gd name="connsiteY5" fmla="*/ 178370 h 214487"/>
                <a:gd name="connsiteX6" fmla="*/ 161141 w 193495"/>
                <a:gd name="connsiteY6" fmla="*/ 10772 h 214487"/>
                <a:gd name="connsiteX7" fmla="*/ 176684 w 193495"/>
                <a:gd name="connsiteY7" fmla="*/ 0 h 214487"/>
                <a:gd name="connsiteX8" fmla="*/ 193496 w 193495"/>
                <a:gd name="connsiteY8" fmla="*/ 16791 h 214487"/>
                <a:gd name="connsiteX9" fmla="*/ 192227 w 193495"/>
                <a:gd name="connsiteY9" fmla="*/ 22811 h 214487"/>
                <a:gd name="connsiteX10" fmla="*/ 123076 w 193495"/>
                <a:gd name="connsiteY10" fmla="*/ 196745 h 214487"/>
                <a:gd name="connsiteX11" fmla="*/ 96748 w 193495"/>
                <a:gd name="connsiteY11" fmla="*/ 214487 h 214487"/>
                <a:gd name="connsiteX12" fmla="*/ 70737 w 193495"/>
                <a:gd name="connsiteY12" fmla="*/ 196745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495" h="214487">
                  <a:moveTo>
                    <a:pt x="70737" y="196745"/>
                  </a:moveTo>
                  <a:lnTo>
                    <a:pt x="1586" y="22811"/>
                  </a:lnTo>
                  <a:cubicBezTo>
                    <a:pt x="634" y="20910"/>
                    <a:pt x="0" y="19009"/>
                    <a:pt x="0" y="16791"/>
                  </a:cubicBezTo>
                  <a:cubicBezTo>
                    <a:pt x="0" y="7604"/>
                    <a:pt x="7613" y="0"/>
                    <a:pt x="16812" y="0"/>
                  </a:cubicBezTo>
                  <a:cubicBezTo>
                    <a:pt x="24108" y="0"/>
                    <a:pt x="30135" y="4435"/>
                    <a:pt x="32672" y="10772"/>
                  </a:cubicBezTo>
                  <a:lnTo>
                    <a:pt x="96748" y="178370"/>
                  </a:lnTo>
                  <a:lnTo>
                    <a:pt x="161141" y="10772"/>
                  </a:lnTo>
                  <a:cubicBezTo>
                    <a:pt x="163361" y="4435"/>
                    <a:pt x="169705" y="0"/>
                    <a:pt x="176684" y="0"/>
                  </a:cubicBezTo>
                  <a:cubicBezTo>
                    <a:pt x="186200" y="0"/>
                    <a:pt x="193496" y="7604"/>
                    <a:pt x="193496" y="16791"/>
                  </a:cubicBezTo>
                  <a:cubicBezTo>
                    <a:pt x="193496" y="19009"/>
                    <a:pt x="193178" y="20910"/>
                    <a:pt x="192227" y="22811"/>
                  </a:cubicBezTo>
                  <a:lnTo>
                    <a:pt x="123076" y="196745"/>
                  </a:lnTo>
                  <a:cubicBezTo>
                    <a:pt x="118952" y="206883"/>
                    <a:pt x="108802" y="214487"/>
                    <a:pt x="96748" y="214487"/>
                  </a:cubicBezTo>
                  <a:cubicBezTo>
                    <a:pt x="85011" y="214487"/>
                    <a:pt x="74861" y="206883"/>
                    <a:pt x="70737" y="196745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2" name="Vrije vorm 321">
              <a:extLst>
                <a:ext uri="{FF2B5EF4-FFF2-40B4-BE49-F238E27FC236}">
                  <a16:creationId xmlns:a16="http://schemas.microsoft.com/office/drawing/2014/main" id="{AA908FFE-08F6-8341-BE87-74A36758DDC7}"/>
                </a:ext>
              </a:extLst>
            </p:cNvPr>
            <p:cNvSpPr/>
            <p:nvPr/>
          </p:nvSpPr>
          <p:spPr>
            <a:xfrm>
              <a:off x="2243132" y="5737084"/>
              <a:ext cx="213162" cy="218605"/>
            </a:xfrm>
            <a:custGeom>
              <a:avLst/>
              <a:gdLst>
                <a:gd name="connsiteX0" fmla="*/ 106581 w 213162"/>
                <a:gd name="connsiteY0" fmla="*/ 0 h 218605"/>
                <a:gd name="connsiteX1" fmla="*/ 213163 w 213162"/>
                <a:gd name="connsiteY1" fmla="*/ 109303 h 218605"/>
                <a:gd name="connsiteX2" fmla="*/ 106581 w 213162"/>
                <a:gd name="connsiteY2" fmla="*/ 218606 h 218605"/>
                <a:gd name="connsiteX3" fmla="*/ 0 w 213162"/>
                <a:gd name="connsiteY3" fmla="*/ 109303 h 218605"/>
                <a:gd name="connsiteX4" fmla="*/ 106581 w 213162"/>
                <a:gd name="connsiteY4" fmla="*/ 0 h 218605"/>
                <a:gd name="connsiteX5" fmla="*/ 106581 w 213162"/>
                <a:gd name="connsiteY5" fmla="*/ 28197 h 218605"/>
                <a:gd name="connsiteX6" fmla="*/ 32672 w 213162"/>
                <a:gd name="connsiteY6" fmla="*/ 109303 h 218605"/>
                <a:gd name="connsiteX7" fmla="*/ 106581 w 213162"/>
                <a:gd name="connsiteY7" fmla="*/ 190409 h 218605"/>
                <a:gd name="connsiteX8" fmla="*/ 180490 w 213162"/>
                <a:gd name="connsiteY8" fmla="*/ 109303 h 218605"/>
                <a:gd name="connsiteX9" fmla="*/ 106581 w 213162"/>
                <a:gd name="connsiteY9" fmla="*/ 28197 h 2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162" h="218605">
                  <a:moveTo>
                    <a:pt x="106581" y="0"/>
                  </a:moveTo>
                  <a:cubicBezTo>
                    <a:pt x="169705" y="0"/>
                    <a:pt x="213163" y="46573"/>
                    <a:pt x="213163" y="109303"/>
                  </a:cubicBezTo>
                  <a:cubicBezTo>
                    <a:pt x="213163" y="172033"/>
                    <a:pt x="169705" y="218606"/>
                    <a:pt x="106581" y="218606"/>
                  </a:cubicBezTo>
                  <a:cubicBezTo>
                    <a:pt x="43457" y="218606"/>
                    <a:pt x="0" y="172033"/>
                    <a:pt x="0" y="109303"/>
                  </a:cubicBezTo>
                  <a:cubicBezTo>
                    <a:pt x="0" y="46573"/>
                    <a:pt x="43457" y="0"/>
                    <a:pt x="106581" y="0"/>
                  </a:cubicBezTo>
                  <a:close/>
                  <a:moveTo>
                    <a:pt x="106581" y="28197"/>
                  </a:moveTo>
                  <a:cubicBezTo>
                    <a:pt x="61221" y="28197"/>
                    <a:pt x="32672" y="62730"/>
                    <a:pt x="32672" y="109303"/>
                  </a:cubicBezTo>
                  <a:cubicBezTo>
                    <a:pt x="32672" y="155559"/>
                    <a:pt x="61221" y="190409"/>
                    <a:pt x="106581" y="190409"/>
                  </a:cubicBezTo>
                  <a:cubicBezTo>
                    <a:pt x="151307" y="190409"/>
                    <a:pt x="180490" y="155559"/>
                    <a:pt x="180490" y="109303"/>
                  </a:cubicBezTo>
                  <a:cubicBezTo>
                    <a:pt x="180490" y="62730"/>
                    <a:pt x="151307" y="28197"/>
                    <a:pt x="106581" y="28197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3" name="Vrije vorm 322">
              <a:extLst>
                <a:ext uri="{FF2B5EF4-FFF2-40B4-BE49-F238E27FC236}">
                  <a16:creationId xmlns:a16="http://schemas.microsoft.com/office/drawing/2014/main" id="{28BDCA50-1835-A348-9EC9-AE4616101E7A}"/>
                </a:ext>
              </a:extLst>
            </p:cNvPr>
            <p:cNvSpPr/>
            <p:nvPr/>
          </p:nvSpPr>
          <p:spPr>
            <a:xfrm>
              <a:off x="2485795" y="5737084"/>
              <a:ext cx="213162" cy="218605"/>
            </a:xfrm>
            <a:custGeom>
              <a:avLst/>
              <a:gdLst>
                <a:gd name="connsiteX0" fmla="*/ 106581 w 213162"/>
                <a:gd name="connsiteY0" fmla="*/ 0 h 218605"/>
                <a:gd name="connsiteX1" fmla="*/ 213163 w 213162"/>
                <a:gd name="connsiteY1" fmla="*/ 109303 h 218605"/>
                <a:gd name="connsiteX2" fmla="*/ 106581 w 213162"/>
                <a:gd name="connsiteY2" fmla="*/ 218606 h 218605"/>
                <a:gd name="connsiteX3" fmla="*/ 0 w 213162"/>
                <a:gd name="connsiteY3" fmla="*/ 109303 h 218605"/>
                <a:gd name="connsiteX4" fmla="*/ 106581 w 213162"/>
                <a:gd name="connsiteY4" fmla="*/ 0 h 218605"/>
                <a:gd name="connsiteX5" fmla="*/ 106581 w 213162"/>
                <a:gd name="connsiteY5" fmla="*/ 28197 h 218605"/>
                <a:gd name="connsiteX6" fmla="*/ 32672 w 213162"/>
                <a:gd name="connsiteY6" fmla="*/ 109303 h 218605"/>
                <a:gd name="connsiteX7" fmla="*/ 106581 w 213162"/>
                <a:gd name="connsiteY7" fmla="*/ 190409 h 218605"/>
                <a:gd name="connsiteX8" fmla="*/ 180490 w 213162"/>
                <a:gd name="connsiteY8" fmla="*/ 109303 h 218605"/>
                <a:gd name="connsiteX9" fmla="*/ 106581 w 213162"/>
                <a:gd name="connsiteY9" fmla="*/ 28197 h 2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162" h="218605">
                  <a:moveTo>
                    <a:pt x="106581" y="0"/>
                  </a:moveTo>
                  <a:cubicBezTo>
                    <a:pt x="169705" y="0"/>
                    <a:pt x="213163" y="46573"/>
                    <a:pt x="213163" y="109303"/>
                  </a:cubicBezTo>
                  <a:cubicBezTo>
                    <a:pt x="213163" y="172033"/>
                    <a:pt x="169705" y="218606"/>
                    <a:pt x="106581" y="218606"/>
                  </a:cubicBezTo>
                  <a:cubicBezTo>
                    <a:pt x="43457" y="218606"/>
                    <a:pt x="0" y="172033"/>
                    <a:pt x="0" y="109303"/>
                  </a:cubicBezTo>
                  <a:cubicBezTo>
                    <a:pt x="0" y="46573"/>
                    <a:pt x="43457" y="0"/>
                    <a:pt x="106581" y="0"/>
                  </a:cubicBezTo>
                  <a:close/>
                  <a:moveTo>
                    <a:pt x="106581" y="28197"/>
                  </a:moveTo>
                  <a:cubicBezTo>
                    <a:pt x="61221" y="28197"/>
                    <a:pt x="32672" y="62730"/>
                    <a:pt x="32672" y="109303"/>
                  </a:cubicBezTo>
                  <a:cubicBezTo>
                    <a:pt x="32672" y="155559"/>
                    <a:pt x="61221" y="190409"/>
                    <a:pt x="106581" y="190409"/>
                  </a:cubicBezTo>
                  <a:cubicBezTo>
                    <a:pt x="151307" y="190409"/>
                    <a:pt x="180490" y="155559"/>
                    <a:pt x="180490" y="109303"/>
                  </a:cubicBezTo>
                  <a:cubicBezTo>
                    <a:pt x="180490" y="62730"/>
                    <a:pt x="151307" y="28197"/>
                    <a:pt x="106581" y="28197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4" name="Vrije vorm 323">
              <a:extLst>
                <a:ext uri="{FF2B5EF4-FFF2-40B4-BE49-F238E27FC236}">
                  <a16:creationId xmlns:a16="http://schemas.microsoft.com/office/drawing/2014/main" id="{97AC5CBB-0895-4847-AE95-4CA287AF636B}"/>
                </a:ext>
              </a:extLst>
            </p:cNvPr>
            <p:cNvSpPr/>
            <p:nvPr/>
          </p:nvSpPr>
          <p:spPr>
            <a:xfrm>
              <a:off x="2737339" y="5740569"/>
              <a:ext cx="157651" cy="212902"/>
            </a:xfrm>
            <a:custGeom>
              <a:avLst/>
              <a:gdLst>
                <a:gd name="connsiteX0" fmla="*/ 157651 w 157651"/>
                <a:gd name="connsiteY0" fmla="*/ 198329 h 212902"/>
                <a:gd name="connsiteX1" fmla="*/ 142743 w 157651"/>
                <a:gd name="connsiteY1" fmla="*/ 212903 h 212902"/>
                <a:gd name="connsiteX2" fmla="*/ 129420 w 157651"/>
                <a:gd name="connsiteY2" fmla="*/ 206250 h 212902"/>
                <a:gd name="connsiteX3" fmla="*/ 76447 w 157651"/>
                <a:gd name="connsiteY3" fmla="*/ 129896 h 212902"/>
                <a:gd name="connsiteX4" fmla="*/ 31721 w 157651"/>
                <a:gd name="connsiteY4" fmla="*/ 129896 h 212902"/>
                <a:gd name="connsiteX5" fmla="*/ 31721 w 157651"/>
                <a:gd name="connsiteY5" fmla="*/ 197062 h 212902"/>
                <a:gd name="connsiteX6" fmla="*/ 16177 w 157651"/>
                <a:gd name="connsiteY6" fmla="*/ 212903 h 212902"/>
                <a:gd name="connsiteX7" fmla="*/ 0 w 157651"/>
                <a:gd name="connsiteY7" fmla="*/ 197062 h 212902"/>
                <a:gd name="connsiteX8" fmla="*/ 0 w 157651"/>
                <a:gd name="connsiteY8" fmla="*/ 16791 h 212902"/>
                <a:gd name="connsiteX9" fmla="*/ 17129 w 157651"/>
                <a:gd name="connsiteY9" fmla="*/ 0 h 212902"/>
                <a:gd name="connsiteX10" fmla="*/ 89135 w 157651"/>
                <a:gd name="connsiteY10" fmla="*/ 0 h 212902"/>
                <a:gd name="connsiteX11" fmla="*/ 157017 w 157651"/>
                <a:gd name="connsiteY11" fmla="*/ 64948 h 212902"/>
                <a:gd name="connsiteX12" fmla="*/ 109753 w 157651"/>
                <a:gd name="connsiteY12" fmla="*/ 125778 h 212902"/>
                <a:gd name="connsiteX13" fmla="*/ 154479 w 157651"/>
                <a:gd name="connsiteY13" fmla="*/ 188508 h 212902"/>
                <a:gd name="connsiteX14" fmla="*/ 157651 w 157651"/>
                <a:gd name="connsiteY14" fmla="*/ 198329 h 212902"/>
                <a:gd name="connsiteX15" fmla="*/ 31721 w 157651"/>
                <a:gd name="connsiteY15" fmla="*/ 102016 h 212902"/>
                <a:gd name="connsiteX16" fmla="*/ 85011 w 157651"/>
                <a:gd name="connsiteY16" fmla="*/ 102016 h 212902"/>
                <a:gd name="connsiteX17" fmla="*/ 124345 w 157651"/>
                <a:gd name="connsiteY17" fmla="*/ 64948 h 212902"/>
                <a:gd name="connsiteX18" fmla="*/ 85011 w 157651"/>
                <a:gd name="connsiteY18" fmla="*/ 27880 h 212902"/>
                <a:gd name="connsiteX19" fmla="*/ 31721 w 157651"/>
                <a:gd name="connsiteY19" fmla="*/ 27880 h 212902"/>
                <a:gd name="connsiteX20" fmla="*/ 31721 w 157651"/>
                <a:gd name="connsiteY20" fmla="*/ 102016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651" h="212902">
                  <a:moveTo>
                    <a:pt x="157651" y="198329"/>
                  </a:moveTo>
                  <a:cubicBezTo>
                    <a:pt x="157651" y="204982"/>
                    <a:pt x="151624" y="212903"/>
                    <a:pt x="142743" y="212903"/>
                  </a:cubicBezTo>
                  <a:cubicBezTo>
                    <a:pt x="137350" y="212903"/>
                    <a:pt x="132275" y="210368"/>
                    <a:pt x="129420" y="206250"/>
                  </a:cubicBezTo>
                  <a:lnTo>
                    <a:pt x="76447" y="129896"/>
                  </a:lnTo>
                  <a:lnTo>
                    <a:pt x="31721" y="129896"/>
                  </a:lnTo>
                  <a:lnTo>
                    <a:pt x="31721" y="197062"/>
                  </a:lnTo>
                  <a:cubicBezTo>
                    <a:pt x="31721" y="205616"/>
                    <a:pt x="24742" y="212903"/>
                    <a:pt x="16177" y="212903"/>
                  </a:cubicBezTo>
                  <a:cubicBezTo>
                    <a:pt x="7296" y="212903"/>
                    <a:pt x="0" y="205616"/>
                    <a:pt x="0" y="197062"/>
                  </a:cubicBez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89135" y="0"/>
                  </a:lnTo>
                  <a:cubicBezTo>
                    <a:pt x="129420" y="0"/>
                    <a:pt x="157017" y="25979"/>
                    <a:pt x="157017" y="64948"/>
                  </a:cubicBezTo>
                  <a:cubicBezTo>
                    <a:pt x="157017" y="100432"/>
                    <a:pt x="134813" y="120708"/>
                    <a:pt x="109753" y="125778"/>
                  </a:cubicBezTo>
                  <a:lnTo>
                    <a:pt x="154479" y="188508"/>
                  </a:lnTo>
                  <a:cubicBezTo>
                    <a:pt x="156383" y="190726"/>
                    <a:pt x="157651" y="193260"/>
                    <a:pt x="157651" y="198329"/>
                  </a:cubicBezTo>
                  <a:close/>
                  <a:moveTo>
                    <a:pt x="31721" y="102016"/>
                  </a:moveTo>
                  <a:lnTo>
                    <a:pt x="85011" y="102016"/>
                  </a:lnTo>
                  <a:cubicBezTo>
                    <a:pt x="107850" y="102016"/>
                    <a:pt x="124345" y="87125"/>
                    <a:pt x="124345" y="64948"/>
                  </a:cubicBezTo>
                  <a:cubicBezTo>
                    <a:pt x="124345" y="42771"/>
                    <a:pt x="107850" y="27880"/>
                    <a:pt x="85011" y="27880"/>
                  </a:cubicBezTo>
                  <a:lnTo>
                    <a:pt x="31721" y="27880"/>
                  </a:lnTo>
                  <a:lnTo>
                    <a:pt x="31721" y="102016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5" name="Vrije vorm 324">
              <a:extLst>
                <a:ext uri="{FF2B5EF4-FFF2-40B4-BE49-F238E27FC236}">
                  <a16:creationId xmlns:a16="http://schemas.microsoft.com/office/drawing/2014/main" id="{414341EB-AC57-1342-AD9C-7B2E9595A84A}"/>
                </a:ext>
              </a:extLst>
            </p:cNvPr>
            <p:cNvSpPr/>
            <p:nvPr/>
          </p:nvSpPr>
          <p:spPr>
            <a:xfrm>
              <a:off x="3015212" y="5738984"/>
              <a:ext cx="129420" cy="212902"/>
            </a:xfrm>
            <a:custGeom>
              <a:avLst/>
              <a:gdLst>
                <a:gd name="connsiteX0" fmla="*/ 0 w 129420"/>
                <a:gd name="connsiteY0" fmla="*/ 196112 h 212902"/>
                <a:gd name="connsiteX1" fmla="*/ 0 w 129420"/>
                <a:gd name="connsiteY1" fmla="*/ 15841 h 212902"/>
                <a:gd name="connsiteX2" fmla="*/ 16178 w 129420"/>
                <a:gd name="connsiteY2" fmla="*/ 0 h 212902"/>
                <a:gd name="connsiteX3" fmla="*/ 31721 w 129420"/>
                <a:gd name="connsiteY3" fmla="*/ 15841 h 212902"/>
                <a:gd name="connsiteX4" fmla="*/ 31721 w 129420"/>
                <a:gd name="connsiteY4" fmla="*/ 185023 h 212902"/>
                <a:gd name="connsiteX5" fmla="*/ 115146 w 129420"/>
                <a:gd name="connsiteY5" fmla="*/ 185023 h 212902"/>
                <a:gd name="connsiteX6" fmla="*/ 129420 w 129420"/>
                <a:gd name="connsiteY6" fmla="*/ 198646 h 212902"/>
                <a:gd name="connsiteX7" fmla="*/ 115146 w 129420"/>
                <a:gd name="connsiteY7" fmla="*/ 212903 h 212902"/>
                <a:gd name="connsiteX8" fmla="*/ 17129 w 129420"/>
                <a:gd name="connsiteY8" fmla="*/ 212903 h 212902"/>
                <a:gd name="connsiteX9" fmla="*/ 0 w 129420"/>
                <a:gd name="connsiteY9" fmla="*/ 19611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420" h="212902">
                  <a:moveTo>
                    <a:pt x="0" y="196112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85023"/>
                  </a:lnTo>
                  <a:lnTo>
                    <a:pt x="115146" y="185023"/>
                  </a:lnTo>
                  <a:cubicBezTo>
                    <a:pt x="122759" y="185023"/>
                    <a:pt x="129420" y="191042"/>
                    <a:pt x="129420" y="198646"/>
                  </a:cubicBezTo>
                  <a:cubicBezTo>
                    <a:pt x="129420" y="206567"/>
                    <a:pt x="122759" y="212903"/>
                    <a:pt x="115146" y="212903"/>
                  </a:cubicBezTo>
                  <a:lnTo>
                    <a:pt x="17129" y="212903"/>
                  </a:lnTo>
                  <a:cubicBezTo>
                    <a:pt x="6027" y="212903"/>
                    <a:pt x="0" y="206883"/>
                    <a:pt x="0" y="196112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6" name="Vrije vorm 325">
              <a:extLst>
                <a:ext uri="{FF2B5EF4-FFF2-40B4-BE49-F238E27FC236}">
                  <a16:creationId xmlns:a16="http://schemas.microsoft.com/office/drawing/2014/main" id="{2639F702-4621-8340-A40D-090E9D7106E2}"/>
                </a:ext>
              </a:extLst>
            </p:cNvPr>
            <p:cNvSpPr/>
            <p:nvPr/>
          </p:nvSpPr>
          <p:spPr>
            <a:xfrm>
              <a:off x="3163030" y="5738984"/>
              <a:ext cx="193812" cy="214487"/>
            </a:xfrm>
            <a:custGeom>
              <a:avLst/>
              <a:gdLst>
                <a:gd name="connsiteX0" fmla="*/ 193813 w 193812"/>
                <a:gd name="connsiteY0" fmla="*/ 198329 h 214487"/>
                <a:gd name="connsiteX1" fmla="*/ 177635 w 193812"/>
                <a:gd name="connsiteY1" fmla="*/ 214487 h 214487"/>
                <a:gd name="connsiteX2" fmla="*/ 162727 w 193812"/>
                <a:gd name="connsiteY2" fmla="*/ 204349 h 214487"/>
                <a:gd name="connsiteX3" fmla="*/ 149404 w 193812"/>
                <a:gd name="connsiteY3" fmla="*/ 169182 h 214487"/>
                <a:gd name="connsiteX4" fmla="*/ 44409 w 193812"/>
                <a:gd name="connsiteY4" fmla="*/ 169182 h 214487"/>
                <a:gd name="connsiteX5" fmla="*/ 31086 w 193812"/>
                <a:gd name="connsiteY5" fmla="*/ 204349 h 214487"/>
                <a:gd name="connsiteX6" fmla="*/ 16177 w 193812"/>
                <a:gd name="connsiteY6" fmla="*/ 214487 h 214487"/>
                <a:gd name="connsiteX7" fmla="*/ 0 w 193812"/>
                <a:gd name="connsiteY7" fmla="*/ 198329 h 214487"/>
                <a:gd name="connsiteX8" fmla="*/ 1269 w 193812"/>
                <a:gd name="connsiteY8" fmla="*/ 192310 h 214487"/>
                <a:gd name="connsiteX9" fmla="*/ 71054 w 193812"/>
                <a:gd name="connsiteY9" fmla="*/ 17742 h 214487"/>
                <a:gd name="connsiteX10" fmla="*/ 96748 w 193812"/>
                <a:gd name="connsiteY10" fmla="*/ 0 h 214487"/>
                <a:gd name="connsiteX11" fmla="*/ 122759 w 193812"/>
                <a:gd name="connsiteY11" fmla="*/ 17742 h 214487"/>
                <a:gd name="connsiteX12" fmla="*/ 192544 w 193812"/>
                <a:gd name="connsiteY12" fmla="*/ 192310 h 214487"/>
                <a:gd name="connsiteX13" fmla="*/ 193813 w 193812"/>
                <a:gd name="connsiteY13" fmla="*/ 198329 h 214487"/>
                <a:gd name="connsiteX14" fmla="*/ 138936 w 193812"/>
                <a:gd name="connsiteY14" fmla="*/ 140985 h 214487"/>
                <a:gd name="connsiteX15" fmla="*/ 96748 w 193812"/>
                <a:gd name="connsiteY15" fmla="*/ 29147 h 214487"/>
                <a:gd name="connsiteX16" fmla="*/ 54877 w 193812"/>
                <a:gd name="connsiteY16" fmla="*/ 140985 h 214487"/>
                <a:gd name="connsiteX17" fmla="*/ 138936 w 193812"/>
                <a:gd name="connsiteY17" fmla="*/ 140985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812" h="214487">
                  <a:moveTo>
                    <a:pt x="193813" y="198329"/>
                  </a:moveTo>
                  <a:cubicBezTo>
                    <a:pt x="193813" y="207200"/>
                    <a:pt x="186517" y="214487"/>
                    <a:pt x="177635" y="214487"/>
                  </a:cubicBezTo>
                  <a:cubicBezTo>
                    <a:pt x="170657" y="214487"/>
                    <a:pt x="164630" y="210052"/>
                    <a:pt x="162727" y="204349"/>
                  </a:cubicBezTo>
                  <a:lnTo>
                    <a:pt x="149404" y="169182"/>
                  </a:lnTo>
                  <a:lnTo>
                    <a:pt x="44409" y="169182"/>
                  </a:lnTo>
                  <a:lnTo>
                    <a:pt x="31086" y="204349"/>
                  </a:lnTo>
                  <a:cubicBezTo>
                    <a:pt x="28866" y="210052"/>
                    <a:pt x="22839" y="214487"/>
                    <a:pt x="16177" y="214487"/>
                  </a:cubicBezTo>
                  <a:cubicBezTo>
                    <a:pt x="7296" y="214487"/>
                    <a:pt x="0" y="207200"/>
                    <a:pt x="0" y="198329"/>
                  </a:cubicBezTo>
                  <a:cubicBezTo>
                    <a:pt x="0" y="196428"/>
                    <a:pt x="634" y="194211"/>
                    <a:pt x="1269" y="192310"/>
                  </a:cubicBezTo>
                  <a:lnTo>
                    <a:pt x="71054" y="17742"/>
                  </a:lnTo>
                  <a:cubicBezTo>
                    <a:pt x="74861" y="7604"/>
                    <a:pt x="85011" y="0"/>
                    <a:pt x="96748" y="0"/>
                  </a:cubicBezTo>
                  <a:cubicBezTo>
                    <a:pt x="108802" y="0"/>
                    <a:pt x="118635" y="7604"/>
                    <a:pt x="122759" y="17742"/>
                  </a:cubicBezTo>
                  <a:lnTo>
                    <a:pt x="192544" y="192310"/>
                  </a:lnTo>
                  <a:cubicBezTo>
                    <a:pt x="193178" y="193894"/>
                    <a:pt x="193813" y="196112"/>
                    <a:pt x="193813" y="198329"/>
                  </a:cubicBezTo>
                  <a:close/>
                  <a:moveTo>
                    <a:pt x="138936" y="140985"/>
                  </a:moveTo>
                  <a:lnTo>
                    <a:pt x="96748" y="29147"/>
                  </a:lnTo>
                  <a:lnTo>
                    <a:pt x="54877" y="140985"/>
                  </a:lnTo>
                  <a:lnTo>
                    <a:pt x="138936" y="140985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7" name="Vrije vorm 326">
              <a:extLst>
                <a:ext uri="{FF2B5EF4-FFF2-40B4-BE49-F238E27FC236}">
                  <a16:creationId xmlns:a16="http://schemas.microsoft.com/office/drawing/2014/main" id="{4299D64F-F3FE-864B-BEFB-D5E0080A48D5}"/>
                </a:ext>
              </a:extLst>
            </p:cNvPr>
            <p:cNvSpPr/>
            <p:nvPr/>
          </p:nvSpPr>
          <p:spPr>
            <a:xfrm>
              <a:off x="3346375" y="5740569"/>
              <a:ext cx="166216" cy="212902"/>
            </a:xfrm>
            <a:custGeom>
              <a:avLst/>
              <a:gdLst>
                <a:gd name="connsiteX0" fmla="*/ 67248 w 166216"/>
                <a:gd name="connsiteY0" fmla="*/ 197062 h 212902"/>
                <a:gd name="connsiteX1" fmla="*/ 67248 w 166216"/>
                <a:gd name="connsiteY1" fmla="*/ 27880 h 212902"/>
                <a:gd name="connsiteX2" fmla="*/ 13957 w 166216"/>
                <a:gd name="connsiteY2" fmla="*/ 27880 h 212902"/>
                <a:gd name="connsiteX3" fmla="*/ 0 w 166216"/>
                <a:gd name="connsiteY3" fmla="*/ 14257 h 212902"/>
                <a:gd name="connsiteX4" fmla="*/ 13957 w 166216"/>
                <a:gd name="connsiteY4" fmla="*/ 0 h 212902"/>
                <a:gd name="connsiteX5" fmla="*/ 151942 w 166216"/>
                <a:gd name="connsiteY5" fmla="*/ 0 h 212902"/>
                <a:gd name="connsiteX6" fmla="*/ 166216 w 166216"/>
                <a:gd name="connsiteY6" fmla="*/ 14257 h 212902"/>
                <a:gd name="connsiteX7" fmla="*/ 151942 w 166216"/>
                <a:gd name="connsiteY7" fmla="*/ 27880 h 212902"/>
                <a:gd name="connsiteX8" fmla="*/ 98968 w 166216"/>
                <a:gd name="connsiteY8" fmla="*/ 27880 h 212902"/>
                <a:gd name="connsiteX9" fmla="*/ 98968 w 166216"/>
                <a:gd name="connsiteY9" fmla="*/ 197062 h 212902"/>
                <a:gd name="connsiteX10" fmla="*/ 83108 w 166216"/>
                <a:gd name="connsiteY10" fmla="*/ 212903 h 212902"/>
                <a:gd name="connsiteX11" fmla="*/ 67248 w 166216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6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8" name="Vrije vorm 327">
              <a:extLst>
                <a:ext uri="{FF2B5EF4-FFF2-40B4-BE49-F238E27FC236}">
                  <a16:creationId xmlns:a16="http://schemas.microsoft.com/office/drawing/2014/main" id="{B7A83C85-3B26-CE43-8C8E-952DD283DC19}"/>
                </a:ext>
              </a:extLst>
            </p:cNvPr>
            <p:cNvSpPr/>
            <p:nvPr/>
          </p:nvSpPr>
          <p:spPr>
            <a:xfrm>
              <a:off x="3543677" y="5740569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5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5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5" y="6336"/>
                    <a:pt x="143695" y="14257"/>
                  </a:cubicBezTo>
                  <a:cubicBezTo>
                    <a:pt x="143695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5" y="189458"/>
                    <a:pt x="143695" y="197062"/>
                  </a:cubicBezTo>
                  <a:cubicBezTo>
                    <a:pt x="143695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9" name="Vrije vorm 328">
              <a:extLst>
                <a:ext uri="{FF2B5EF4-FFF2-40B4-BE49-F238E27FC236}">
                  <a16:creationId xmlns:a16="http://schemas.microsoft.com/office/drawing/2014/main" id="{58B64655-24CE-8A48-9414-822329AEC5EF}"/>
                </a:ext>
              </a:extLst>
            </p:cNvPr>
            <p:cNvSpPr/>
            <p:nvPr/>
          </p:nvSpPr>
          <p:spPr>
            <a:xfrm>
              <a:off x="3725436" y="5740569"/>
              <a:ext cx="157651" cy="212902"/>
            </a:xfrm>
            <a:custGeom>
              <a:avLst/>
              <a:gdLst>
                <a:gd name="connsiteX0" fmla="*/ 157651 w 157651"/>
                <a:gd name="connsiteY0" fmla="*/ 198329 h 212902"/>
                <a:gd name="connsiteX1" fmla="*/ 142743 w 157651"/>
                <a:gd name="connsiteY1" fmla="*/ 212903 h 212902"/>
                <a:gd name="connsiteX2" fmla="*/ 129420 w 157651"/>
                <a:gd name="connsiteY2" fmla="*/ 206250 h 212902"/>
                <a:gd name="connsiteX3" fmla="*/ 76447 w 157651"/>
                <a:gd name="connsiteY3" fmla="*/ 129896 h 212902"/>
                <a:gd name="connsiteX4" fmla="*/ 31721 w 157651"/>
                <a:gd name="connsiteY4" fmla="*/ 129896 h 212902"/>
                <a:gd name="connsiteX5" fmla="*/ 31721 w 157651"/>
                <a:gd name="connsiteY5" fmla="*/ 197062 h 212902"/>
                <a:gd name="connsiteX6" fmla="*/ 16177 w 157651"/>
                <a:gd name="connsiteY6" fmla="*/ 212903 h 212902"/>
                <a:gd name="connsiteX7" fmla="*/ 0 w 157651"/>
                <a:gd name="connsiteY7" fmla="*/ 197062 h 212902"/>
                <a:gd name="connsiteX8" fmla="*/ 0 w 157651"/>
                <a:gd name="connsiteY8" fmla="*/ 16791 h 212902"/>
                <a:gd name="connsiteX9" fmla="*/ 17129 w 157651"/>
                <a:gd name="connsiteY9" fmla="*/ 0 h 212902"/>
                <a:gd name="connsiteX10" fmla="*/ 89135 w 157651"/>
                <a:gd name="connsiteY10" fmla="*/ 0 h 212902"/>
                <a:gd name="connsiteX11" fmla="*/ 157017 w 157651"/>
                <a:gd name="connsiteY11" fmla="*/ 64948 h 212902"/>
                <a:gd name="connsiteX12" fmla="*/ 109753 w 157651"/>
                <a:gd name="connsiteY12" fmla="*/ 125778 h 212902"/>
                <a:gd name="connsiteX13" fmla="*/ 154479 w 157651"/>
                <a:gd name="connsiteY13" fmla="*/ 188508 h 212902"/>
                <a:gd name="connsiteX14" fmla="*/ 157651 w 157651"/>
                <a:gd name="connsiteY14" fmla="*/ 198329 h 212902"/>
                <a:gd name="connsiteX15" fmla="*/ 31721 w 157651"/>
                <a:gd name="connsiteY15" fmla="*/ 102016 h 212902"/>
                <a:gd name="connsiteX16" fmla="*/ 85011 w 157651"/>
                <a:gd name="connsiteY16" fmla="*/ 102016 h 212902"/>
                <a:gd name="connsiteX17" fmla="*/ 124345 w 157651"/>
                <a:gd name="connsiteY17" fmla="*/ 64948 h 212902"/>
                <a:gd name="connsiteX18" fmla="*/ 85011 w 157651"/>
                <a:gd name="connsiteY18" fmla="*/ 27880 h 212902"/>
                <a:gd name="connsiteX19" fmla="*/ 31721 w 157651"/>
                <a:gd name="connsiteY19" fmla="*/ 27880 h 212902"/>
                <a:gd name="connsiteX20" fmla="*/ 31721 w 157651"/>
                <a:gd name="connsiteY20" fmla="*/ 102016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651" h="212902">
                  <a:moveTo>
                    <a:pt x="157651" y="198329"/>
                  </a:moveTo>
                  <a:cubicBezTo>
                    <a:pt x="157651" y="204982"/>
                    <a:pt x="151625" y="212903"/>
                    <a:pt x="142743" y="212903"/>
                  </a:cubicBezTo>
                  <a:cubicBezTo>
                    <a:pt x="137350" y="212903"/>
                    <a:pt x="132275" y="210368"/>
                    <a:pt x="129420" y="206250"/>
                  </a:cubicBezTo>
                  <a:lnTo>
                    <a:pt x="76447" y="129896"/>
                  </a:lnTo>
                  <a:lnTo>
                    <a:pt x="31721" y="129896"/>
                  </a:lnTo>
                  <a:lnTo>
                    <a:pt x="31721" y="197062"/>
                  </a:lnTo>
                  <a:cubicBezTo>
                    <a:pt x="31721" y="205616"/>
                    <a:pt x="24742" y="212903"/>
                    <a:pt x="16177" y="212903"/>
                  </a:cubicBezTo>
                  <a:cubicBezTo>
                    <a:pt x="7296" y="212903"/>
                    <a:pt x="0" y="205616"/>
                    <a:pt x="0" y="197062"/>
                  </a:cubicBez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89135" y="0"/>
                  </a:lnTo>
                  <a:cubicBezTo>
                    <a:pt x="129420" y="0"/>
                    <a:pt x="157017" y="25979"/>
                    <a:pt x="157017" y="64948"/>
                  </a:cubicBezTo>
                  <a:cubicBezTo>
                    <a:pt x="157017" y="100432"/>
                    <a:pt x="134813" y="120708"/>
                    <a:pt x="109753" y="125778"/>
                  </a:cubicBezTo>
                  <a:lnTo>
                    <a:pt x="154479" y="188508"/>
                  </a:lnTo>
                  <a:cubicBezTo>
                    <a:pt x="156383" y="190726"/>
                    <a:pt x="157651" y="193260"/>
                    <a:pt x="157651" y="198329"/>
                  </a:cubicBezTo>
                  <a:close/>
                  <a:moveTo>
                    <a:pt x="31721" y="102016"/>
                  </a:moveTo>
                  <a:lnTo>
                    <a:pt x="85011" y="102016"/>
                  </a:lnTo>
                  <a:cubicBezTo>
                    <a:pt x="107850" y="102016"/>
                    <a:pt x="124345" y="87125"/>
                    <a:pt x="124345" y="64948"/>
                  </a:cubicBezTo>
                  <a:cubicBezTo>
                    <a:pt x="124345" y="42771"/>
                    <a:pt x="107850" y="27880"/>
                    <a:pt x="85011" y="27880"/>
                  </a:cubicBezTo>
                  <a:lnTo>
                    <a:pt x="31721" y="27880"/>
                  </a:lnTo>
                  <a:lnTo>
                    <a:pt x="31721" y="102016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Rechthoek 506">
            <a:extLst>
              <a:ext uri="{FF2B5EF4-FFF2-40B4-BE49-F238E27FC236}">
                <a16:creationId xmlns:a16="http://schemas.microsoft.com/office/drawing/2014/main" id="{997546FE-CD8C-7044-9B30-F74BCF6BFFF9}"/>
              </a:ext>
            </a:extLst>
          </p:cNvPr>
          <p:cNvSpPr/>
          <p:nvPr userDrawn="1"/>
        </p:nvSpPr>
        <p:spPr>
          <a:xfrm>
            <a:off x="-2" y="1"/>
            <a:ext cx="6970527" cy="6874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5905" y="1229051"/>
            <a:ext cx="4504187" cy="1945239"/>
          </a:xfr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4500" b="0" i="0">
                <a:solidFill>
                  <a:schemeClr val="bg1"/>
                </a:solidFill>
                <a:latin typeface="Calibri" panose="020F0502020204030204" pitchFamily="34" charset="0"/>
                <a:ea typeface="Roboto Light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D391575E-D151-4746-B961-EAF861683DB4}"/>
              </a:ext>
            </a:extLst>
          </p:cNvPr>
          <p:cNvSpPr/>
          <p:nvPr userDrawn="1"/>
        </p:nvSpPr>
        <p:spPr>
          <a:xfrm flipV="1">
            <a:off x="-2" y="7235196"/>
            <a:ext cx="12192000" cy="129293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1" name="Afgeronde rechthoek 510">
            <a:extLst>
              <a:ext uri="{FF2B5EF4-FFF2-40B4-BE49-F238E27FC236}">
                <a16:creationId xmlns:a16="http://schemas.microsoft.com/office/drawing/2014/main" id="{4BA98F2C-11E3-9A4D-ADD7-1D0B332E24B8}"/>
              </a:ext>
            </a:extLst>
          </p:cNvPr>
          <p:cNvSpPr/>
          <p:nvPr userDrawn="1"/>
        </p:nvSpPr>
        <p:spPr>
          <a:xfrm>
            <a:off x="5174181" y="3355030"/>
            <a:ext cx="6147827" cy="181757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59" name="Graphic 15">
            <a:extLst>
              <a:ext uri="{FF2B5EF4-FFF2-40B4-BE49-F238E27FC236}">
                <a16:creationId xmlns:a16="http://schemas.microsoft.com/office/drawing/2014/main" id="{8D236690-551F-2547-9676-248BE8597001}"/>
              </a:ext>
            </a:extLst>
          </p:cNvPr>
          <p:cNvGrpSpPr/>
          <p:nvPr userDrawn="1"/>
        </p:nvGrpSpPr>
        <p:grpSpPr>
          <a:xfrm>
            <a:off x="7308953" y="5642426"/>
            <a:ext cx="3963885" cy="443562"/>
            <a:chOff x="526095" y="5407591"/>
            <a:chExt cx="5220832" cy="584215"/>
          </a:xfrm>
        </p:grpSpPr>
        <p:sp>
          <p:nvSpPr>
            <p:cNvPr id="460" name="Vrije vorm 459">
              <a:extLst>
                <a:ext uri="{FF2B5EF4-FFF2-40B4-BE49-F238E27FC236}">
                  <a16:creationId xmlns:a16="http://schemas.microsoft.com/office/drawing/2014/main" id="{28A1D236-F753-5D4D-B4B1-35CE87F6DD51}"/>
                </a:ext>
              </a:extLst>
            </p:cNvPr>
            <p:cNvSpPr/>
            <p:nvPr/>
          </p:nvSpPr>
          <p:spPr>
            <a:xfrm>
              <a:off x="543542" y="5411076"/>
              <a:ext cx="163043" cy="211318"/>
            </a:xfrm>
            <a:custGeom>
              <a:avLst/>
              <a:gdLst>
                <a:gd name="connsiteX0" fmla="*/ 0 w 163043"/>
                <a:gd name="connsiteY0" fmla="*/ 194527 h 211318"/>
                <a:gd name="connsiteX1" fmla="*/ 0 w 163043"/>
                <a:gd name="connsiteY1" fmla="*/ 16791 h 211318"/>
                <a:gd name="connsiteX2" fmla="*/ 17129 w 163043"/>
                <a:gd name="connsiteY2" fmla="*/ 0 h 211318"/>
                <a:gd name="connsiteX3" fmla="*/ 99286 w 163043"/>
                <a:gd name="connsiteY3" fmla="*/ 0 h 211318"/>
                <a:gd name="connsiteX4" fmla="*/ 158920 w 163043"/>
                <a:gd name="connsiteY4" fmla="*/ 53859 h 211318"/>
                <a:gd name="connsiteX5" fmla="*/ 122124 w 163043"/>
                <a:gd name="connsiteY5" fmla="*/ 102333 h 211318"/>
                <a:gd name="connsiteX6" fmla="*/ 163044 w 163043"/>
                <a:gd name="connsiteY6" fmla="*/ 154291 h 211318"/>
                <a:gd name="connsiteX7" fmla="*/ 101823 w 163043"/>
                <a:gd name="connsiteY7" fmla="*/ 211319 h 211318"/>
                <a:gd name="connsiteX8" fmla="*/ 17129 w 163043"/>
                <a:gd name="connsiteY8" fmla="*/ 211319 h 211318"/>
                <a:gd name="connsiteX9" fmla="*/ 0 w 163043"/>
                <a:gd name="connsiteY9" fmla="*/ 194527 h 211318"/>
                <a:gd name="connsiteX10" fmla="*/ 93259 w 163043"/>
                <a:gd name="connsiteY10" fmla="*/ 89660 h 211318"/>
                <a:gd name="connsiteX11" fmla="*/ 126248 w 163043"/>
                <a:gd name="connsiteY11" fmla="*/ 58929 h 211318"/>
                <a:gd name="connsiteX12" fmla="*/ 93259 w 163043"/>
                <a:gd name="connsiteY12" fmla="*/ 27880 h 211318"/>
                <a:gd name="connsiteX13" fmla="*/ 31721 w 163043"/>
                <a:gd name="connsiteY13" fmla="*/ 27880 h 211318"/>
                <a:gd name="connsiteX14" fmla="*/ 31721 w 163043"/>
                <a:gd name="connsiteY14" fmla="*/ 89660 h 211318"/>
                <a:gd name="connsiteX15" fmla="*/ 93259 w 163043"/>
                <a:gd name="connsiteY15" fmla="*/ 89660 h 211318"/>
                <a:gd name="connsiteX16" fmla="*/ 94845 w 163043"/>
                <a:gd name="connsiteY16" fmla="*/ 183439 h 211318"/>
                <a:gd name="connsiteX17" fmla="*/ 130372 w 163043"/>
                <a:gd name="connsiteY17" fmla="*/ 150173 h 211318"/>
                <a:gd name="connsiteX18" fmla="*/ 94845 w 163043"/>
                <a:gd name="connsiteY18" fmla="*/ 117540 h 211318"/>
                <a:gd name="connsiteX19" fmla="*/ 31721 w 163043"/>
                <a:gd name="connsiteY19" fmla="*/ 117540 h 211318"/>
                <a:gd name="connsiteX20" fmla="*/ 31721 w 163043"/>
                <a:gd name="connsiteY20" fmla="*/ 183439 h 211318"/>
                <a:gd name="connsiteX21" fmla="*/ 94845 w 163043"/>
                <a:gd name="connsiteY21" fmla="*/ 183439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3043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99286" y="0"/>
                  </a:lnTo>
                  <a:cubicBezTo>
                    <a:pt x="137033" y="0"/>
                    <a:pt x="158920" y="23128"/>
                    <a:pt x="158920" y="53859"/>
                  </a:cubicBezTo>
                  <a:cubicBezTo>
                    <a:pt x="158920" y="80472"/>
                    <a:pt x="141474" y="98214"/>
                    <a:pt x="122124" y="102333"/>
                  </a:cubicBezTo>
                  <a:cubicBezTo>
                    <a:pt x="144646" y="105818"/>
                    <a:pt x="163044" y="128629"/>
                    <a:pt x="163044" y="154291"/>
                  </a:cubicBezTo>
                  <a:cubicBezTo>
                    <a:pt x="163044" y="187557"/>
                    <a:pt x="140840" y="211319"/>
                    <a:pt x="101823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  <a:moveTo>
                    <a:pt x="93259" y="89660"/>
                  </a:moveTo>
                  <a:cubicBezTo>
                    <a:pt x="114511" y="89660"/>
                    <a:pt x="126248" y="76354"/>
                    <a:pt x="126248" y="58929"/>
                  </a:cubicBezTo>
                  <a:cubicBezTo>
                    <a:pt x="126248" y="41503"/>
                    <a:pt x="114511" y="27880"/>
                    <a:pt x="93259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93259" y="89660"/>
                  </a:lnTo>
                  <a:close/>
                  <a:moveTo>
                    <a:pt x="94845" y="183439"/>
                  </a:moveTo>
                  <a:cubicBezTo>
                    <a:pt x="117049" y="183439"/>
                    <a:pt x="130372" y="170766"/>
                    <a:pt x="130372" y="150173"/>
                  </a:cubicBezTo>
                  <a:cubicBezTo>
                    <a:pt x="130372" y="132748"/>
                    <a:pt x="118318" y="117540"/>
                    <a:pt x="94845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94845" y="183439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1" name="Vrije vorm 460">
              <a:extLst>
                <a:ext uri="{FF2B5EF4-FFF2-40B4-BE49-F238E27FC236}">
                  <a16:creationId xmlns:a16="http://schemas.microsoft.com/office/drawing/2014/main" id="{C2F36D6E-582A-1640-8B8A-DA1A88554828}"/>
                </a:ext>
              </a:extLst>
            </p:cNvPr>
            <p:cNvSpPr/>
            <p:nvPr/>
          </p:nvSpPr>
          <p:spPr>
            <a:xfrm>
              <a:off x="745919" y="5411076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4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4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4" y="6336"/>
                    <a:pt x="143694" y="14257"/>
                  </a:cubicBezTo>
                  <a:cubicBezTo>
                    <a:pt x="143694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4" y="189458"/>
                    <a:pt x="143694" y="197062"/>
                  </a:cubicBezTo>
                  <a:cubicBezTo>
                    <a:pt x="143694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2" name="Vrije vorm 461">
              <a:extLst>
                <a:ext uri="{FF2B5EF4-FFF2-40B4-BE49-F238E27FC236}">
                  <a16:creationId xmlns:a16="http://schemas.microsoft.com/office/drawing/2014/main" id="{9EBE8AC9-0A9A-CD47-B137-13FA1991BB0E}"/>
                </a:ext>
              </a:extLst>
            </p:cNvPr>
            <p:cNvSpPr/>
            <p:nvPr/>
          </p:nvSpPr>
          <p:spPr>
            <a:xfrm>
              <a:off x="918479" y="5407908"/>
              <a:ext cx="159554" cy="218288"/>
            </a:xfrm>
            <a:custGeom>
              <a:avLst/>
              <a:gdLst>
                <a:gd name="connsiteX0" fmla="*/ 0 w 159554"/>
                <a:gd name="connsiteY0" fmla="*/ 181855 h 218288"/>
                <a:gd name="connsiteX1" fmla="*/ 15226 w 159554"/>
                <a:gd name="connsiteY1" fmla="*/ 166647 h 218288"/>
                <a:gd name="connsiteX2" fmla="*/ 24742 w 159554"/>
                <a:gd name="connsiteY2" fmla="*/ 169815 h 218288"/>
                <a:gd name="connsiteX3" fmla="*/ 80888 w 159554"/>
                <a:gd name="connsiteY3" fmla="*/ 190092 h 218288"/>
                <a:gd name="connsiteX4" fmla="*/ 127200 w 159554"/>
                <a:gd name="connsiteY4" fmla="*/ 157460 h 218288"/>
                <a:gd name="connsiteX5" fmla="*/ 76129 w 159554"/>
                <a:gd name="connsiteY5" fmla="*/ 121976 h 218288"/>
                <a:gd name="connsiteX6" fmla="*/ 2855 w 159554"/>
                <a:gd name="connsiteY6" fmla="*/ 60196 h 218288"/>
                <a:gd name="connsiteX7" fmla="*/ 80253 w 159554"/>
                <a:gd name="connsiteY7" fmla="*/ 0 h 218288"/>
                <a:gd name="connsiteX8" fmla="*/ 145598 w 159554"/>
                <a:gd name="connsiteY8" fmla="*/ 20593 h 218288"/>
                <a:gd name="connsiteX9" fmla="*/ 152259 w 159554"/>
                <a:gd name="connsiteY9" fmla="*/ 32632 h 218288"/>
                <a:gd name="connsiteX10" fmla="*/ 137350 w 159554"/>
                <a:gd name="connsiteY10" fmla="*/ 47840 h 218288"/>
                <a:gd name="connsiteX11" fmla="*/ 128468 w 159554"/>
                <a:gd name="connsiteY11" fmla="*/ 44988 h 218288"/>
                <a:gd name="connsiteX12" fmla="*/ 77716 w 159554"/>
                <a:gd name="connsiteY12" fmla="*/ 28197 h 218288"/>
                <a:gd name="connsiteX13" fmla="*/ 35527 w 159554"/>
                <a:gd name="connsiteY13" fmla="*/ 57978 h 218288"/>
                <a:gd name="connsiteX14" fmla="*/ 84694 w 159554"/>
                <a:gd name="connsiteY14" fmla="*/ 89660 h 218288"/>
                <a:gd name="connsiteX15" fmla="*/ 159555 w 159554"/>
                <a:gd name="connsiteY15" fmla="*/ 154608 h 218288"/>
                <a:gd name="connsiteX16" fmla="*/ 79619 w 159554"/>
                <a:gd name="connsiteY16" fmla="*/ 218289 h 218288"/>
                <a:gd name="connsiteX17" fmla="*/ 6027 w 159554"/>
                <a:gd name="connsiteY17" fmla="*/ 193894 h 218288"/>
                <a:gd name="connsiteX18" fmla="*/ 0 w 159554"/>
                <a:gd name="connsiteY18" fmla="*/ 181855 h 2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554" h="218288">
                  <a:moveTo>
                    <a:pt x="0" y="181855"/>
                  </a:moveTo>
                  <a:cubicBezTo>
                    <a:pt x="0" y="173617"/>
                    <a:pt x="6979" y="166647"/>
                    <a:pt x="15226" y="166647"/>
                  </a:cubicBezTo>
                  <a:cubicBezTo>
                    <a:pt x="18715" y="166647"/>
                    <a:pt x="22204" y="167915"/>
                    <a:pt x="24742" y="169815"/>
                  </a:cubicBezTo>
                  <a:cubicBezTo>
                    <a:pt x="39016" y="181221"/>
                    <a:pt x="57732" y="190092"/>
                    <a:pt x="80888" y="190092"/>
                  </a:cubicBezTo>
                  <a:cubicBezTo>
                    <a:pt x="115146" y="190092"/>
                    <a:pt x="127200" y="172667"/>
                    <a:pt x="127200" y="157460"/>
                  </a:cubicBezTo>
                  <a:cubicBezTo>
                    <a:pt x="127200" y="135282"/>
                    <a:pt x="103092" y="128946"/>
                    <a:pt x="76129" y="121976"/>
                  </a:cubicBezTo>
                  <a:cubicBezTo>
                    <a:pt x="42188" y="113105"/>
                    <a:pt x="2855" y="103283"/>
                    <a:pt x="2855" y="60196"/>
                  </a:cubicBezTo>
                  <a:cubicBezTo>
                    <a:pt x="2855" y="25346"/>
                    <a:pt x="33624" y="0"/>
                    <a:pt x="80253" y="0"/>
                  </a:cubicBezTo>
                  <a:cubicBezTo>
                    <a:pt x="105947" y="0"/>
                    <a:pt x="126248" y="6970"/>
                    <a:pt x="145598" y="20593"/>
                  </a:cubicBezTo>
                  <a:cubicBezTo>
                    <a:pt x="149721" y="23128"/>
                    <a:pt x="152259" y="27563"/>
                    <a:pt x="152259" y="32632"/>
                  </a:cubicBezTo>
                  <a:cubicBezTo>
                    <a:pt x="152259" y="40870"/>
                    <a:pt x="145598" y="47840"/>
                    <a:pt x="137350" y="47840"/>
                  </a:cubicBezTo>
                  <a:cubicBezTo>
                    <a:pt x="133861" y="47840"/>
                    <a:pt x="130689" y="46573"/>
                    <a:pt x="128468" y="44988"/>
                  </a:cubicBezTo>
                  <a:cubicBezTo>
                    <a:pt x="113560" y="33266"/>
                    <a:pt x="95162" y="28197"/>
                    <a:pt x="77716" y="28197"/>
                  </a:cubicBezTo>
                  <a:cubicBezTo>
                    <a:pt x="51705" y="28197"/>
                    <a:pt x="35527" y="40236"/>
                    <a:pt x="35527" y="57978"/>
                  </a:cubicBezTo>
                  <a:cubicBezTo>
                    <a:pt x="35527" y="76987"/>
                    <a:pt x="58366" y="83007"/>
                    <a:pt x="84694" y="89660"/>
                  </a:cubicBezTo>
                  <a:cubicBezTo>
                    <a:pt x="119270" y="98848"/>
                    <a:pt x="159555" y="109620"/>
                    <a:pt x="159555" y="154608"/>
                  </a:cubicBezTo>
                  <a:cubicBezTo>
                    <a:pt x="159555" y="187557"/>
                    <a:pt x="136716" y="218289"/>
                    <a:pt x="79619" y="218289"/>
                  </a:cubicBezTo>
                  <a:cubicBezTo>
                    <a:pt x="48533" y="218289"/>
                    <a:pt x="24108" y="208784"/>
                    <a:pt x="6027" y="193894"/>
                  </a:cubicBezTo>
                  <a:cubicBezTo>
                    <a:pt x="2538" y="191042"/>
                    <a:pt x="0" y="186924"/>
                    <a:pt x="0" y="181855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3" name="Vrije vorm 462">
              <a:extLst>
                <a:ext uri="{FF2B5EF4-FFF2-40B4-BE49-F238E27FC236}">
                  <a16:creationId xmlns:a16="http://schemas.microsoft.com/office/drawing/2014/main" id="{5630F69D-B226-A84D-86D2-3935692A66CA}"/>
                </a:ext>
              </a:extLst>
            </p:cNvPr>
            <p:cNvSpPr/>
            <p:nvPr/>
          </p:nvSpPr>
          <p:spPr>
            <a:xfrm>
              <a:off x="1096749" y="5411076"/>
              <a:ext cx="166215" cy="212902"/>
            </a:xfrm>
            <a:custGeom>
              <a:avLst/>
              <a:gdLst>
                <a:gd name="connsiteX0" fmla="*/ 67248 w 166215"/>
                <a:gd name="connsiteY0" fmla="*/ 197062 h 212902"/>
                <a:gd name="connsiteX1" fmla="*/ 67248 w 166215"/>
                <a:gd name="connsiteY1" fmla="*/ 27880 h 212902"/>
                <a:gd name="connsiteX2" fmla="*/ 13957 w 166215"/>
                <a:gd name="connsiteY2" fmla="*/ 27880 h 212902"/>
                <a:gd name="connsiteX3" fmla="*/ 0 w 166215"/>
                <a:gd name="connsiteY3" fmla="*/ 14257 h 212902"/>
                <a:gd name="connsiteX4" fmla="*/ 13957 w 166215"/>
                <a:gd name="connsiteY4" fmla="*/ 0 h 212902"/>
                <a:gd name="connsiteX5" fmla="*/ 151942 w 166215"/>
                <a:gd name="connsiteY5" fmla="*/ 0 h 212902"/>
                <a:gd name="connsiteX6" fmla="*/ 166216 w 166215"/>
                <a:gd name="connsiteY6" fmla="*/ 14257 h 212902"/>
                <a:gd name="connsiteX7" fmla="*/ 151942 w 166215"/>
                <a:gd name="connsiteY7" fmla="*/ 27880 h 212902"/>
                <a:gd name="connsiteX8" fmla="*/ 98968 w 166215"/>
                <a:gd name="connsiteY8" fmla="*/ 27880 h 212902"/>
                <a:gd name="connsiteX9" fmla="*/ 98968 w 166215"/>
                <a:gd name="connsiteY9" fmla="*/ 197062 h 212902"/>
                <a:gd name="connsiteX10" fmla="*/ 83108 w 166215"/>
                <a:gd name="connsiteY10" fmla="*/ 212903 h 212902"/>
                <a:gd name="connsiteX11" fmla="*/ 67248 w 166215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5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4" name="Vrije vorm 463">
              <a:extLst>
                <a:ext uri="{FF2B5EF4-FFF2-40B4-BE49-F238E27FC236}">
                  <a16:creationId xmlns:a16="http://schemas.microsoft.com/office/drawing/2014/main" id="{B7AD6471-0E4E-2D42-83AD-F33C645C637E}"/>
                </a:ext>
              </a:extLst>
            </p:cNvPr>
            <p:cNvSpPr/>
            <p:nvPr/>
          </p:nvSpPr>
          <p:spPr>
            <a:xfrm>
              <a:off x="1294051" y="5411076"/>
              <a:ext cx="157651" cy="212902"/>
            </a:xfrm>
            <a:custGeom>
              <a:avLst/>
              <a:gdLst>
                <a:gd name="connsiteX0" fmla="*/ 157651 w 157651"/>
                <a:gd name="connsiteY0" fmla="*/ 198329 h 212902"/>
                <a:gd name="connsiteX1" fmla="*/ 142743 w 157651"/>
                <a:gd name="connsiteY1" fmla="*/ 212903 h 212902"/>
                <a:gd name="connsiteX2" fmla="*/ 129420 w 157651"/>
                <a:gd name="connsiteY2" fmla="*/ 206250 h 212902"/>
                <a:gd name="connsiteX3" fmla="*/ 76447 w 157651"/>
                <a:gd name="connsiteY3" fmla="*/ 129896 h 212902"/>
                <a:gd name="connsiteX4" fmla="*/ 31721 w 157651"/>
                <a:gd name="connsiteY4" fmla="*/ 129896 h 212902"/>
                <a:gd name="connsiteX5" fmla="*/ 31721 w 157651"/>
                <a:gd name="connsiteY5" fmla="*/ 197062 h 212902"/>
                <a:gd name="connsiteX6" fmla="*/ 16178 w 157651"/>
                <a:gd name="connsiteY6" fmla="*/ 212903 h 212902"/>
                <a:gd name="connsiteX7" fmla="*/ 0 w 157651"/>
                <a:gd name="connsiteY7" fmla="*/ 197062 h 212902"/>
                <a:gd name="connsiteX8" fmla="*/ 0 w 157651"/>
                <a:gd name="connsiteY8" fmla="*/ 16791 h 212902"/>
                <a:gd name="connsiteX9" fmla="*/ 17129 w 157651"/>
                <a:gd name="connsiteY9" fmla="*/ 0 h 212902"/>
                <a:gd name="connsiteX10" fmla="*/ 89135 w 157651"/>
                <a:gd name="connsiteY10" fmla="*/ 0 h 212902"/>
                <a:gd name="connsiteX11" fmla="*/ 157017 w 157651"/>
                <a:gd name="connsiteY11" fmla="*/ 64948 h 212902"/>
                <a:gd name="connsiteX12" fmla="*/ 109753 w 157651"/>
                <a:gd name="connsiteY12" fmla="*/ 125778 h 212902"/>
                <a:gd name="connsiteX13" fmla="*/ 154479 w 157651"/>
                <a:gd name="connsiteY13" fmla="*/ 188508 h 212902"/>
                <a:gd name="connsiteX14" fmla="*/ 157651 w 157651"/>
                <a:gd name="connsiteY14" fmla="*/ 198329 h 212902"/>
                <a:gd name="connsiteX15" fmla="*/ 31721 w 157651"/>
                <a:gd name="connsiteY15" fmla="*/ 102016 h 212902"/>
                <a:gd name="connsiteX16" fmla="*/ 85011 w 157651"/>
                <a:gd name="connsiteY16" fmla="*/ 102016 h 212902"/>
                <a:gd name="connsiteX17" fmla="*/ 124345 w 157651"/>
                <a:gd name="connsiteY17" fmla="*/ 64948 h 212902"/>
                <a:gd name="connsiteX18" fmla="*/ 85011 w 157651"/>
                <a:gd name="connsiteY18" fmla="*/ 27880 h 212902"/>
                <a:gd name="connsiteX19" fmla="*/ 31721 w 157651"/>
                <a:gd name="connsiteY19" fmla="*/ 27880 h 212902"/>
                <a:gd name="connsiteX20" fmla="*/ 31721 w 157651"/>
                <a:gd name="connsiteY20" fmla="*/ 102016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651" h="212902">
                  <a:moveTo>
                    <a:pt x="157651" y="198329"/>
                  </a:moveTo>
                  <a:cubicBezTo>
                    <a:pt x="157651" y="204982"/>
                    <a:pt x="151624" y="212903"/>
                    <a:pt x="142743" y="212903"/>
                  </a:cubicBezTo>
                  <a:cubicBezTo>
                    <a:pt x="137350" y="212903"/>
                    <a:pt x="132275" y="210368"/>
                    <a:pt x="129420" y="206250"/>
                  </a:cubicBezTo>
                  <a:lnTo>
                    <a:pt x="76447" y="129896"/>
                  </a:lnTo>
                  <a:lnTo>
                    <a:pt x="31721" y="129896"/>
                  </a:lnTo>
                  <a:lnTo>
                    <a:pt x="31721" y="197062"/>
                  </a:lnTo>
                  <a:cubicBezTo>
                    <a:pt x="31721" y="205616"/>
                    <a:pt x="24742" y="212903"/>
                    <a:pt x="16178" y="212903"/>
                  </a:cubicBezTo>
                  <a:cubicBezTo>
                    <a:pt x="7296" y="212903"/>
                    <a:pt x="0" y="205616"/>
                    <a:pt x="0" y="197062"/>
                  </a:cubicBez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89135" y="0"/>
                  </a:lnTo>
                  <a:cubicBezTo>
                    <a:pt x="129420" y="0"/>
                    <a:pt x="157017" y="25979"/>
                    <a:pt x="157017" y="64948"/>
                  </a:cubicBezTo>
                  <a:cubicBezTo>
                    <a:pt x="157017" y="100432"/>
                    <a:pt x="134813" y="120708"/>
                    <a:pt x="109753" y="125778"/>
                  </a:cubicBezTo>
                  <a:lnTo>
                    <a:pt x="154479" y="188508"/>
                  </a:lnTo>
                  <a:cubicBezTo>
                    <a:pt x="156383" y="190726"/>
                    <a:pt x="157651" y="193260"/>
                    <a:pt x="157651" y="198329"/>
                  </a:cubicBezTo>
                  <a:close/>
                  <a:moveTo>
                    <a:pt x="31721" y="102016"/>
                  </a:moveTo>
                  <a:lnTo>
                    <a:pt x="85011" y="102016"/>
                  </a:lnTo>
                  <a:cubicBezTo>
                    <a:pt x="107850" y="102016"/>
                    <a:pt x="124345" y="87125"/>
                    <a:pt x="124345" y="64948"/>
                  </a:cubicBezTo>
                  <a:cubicBezTo>
                    <a:pt x="124345" y="42771"/>
                    <a:pt x="107850" y="27880"/>
                    <a:pt x="85011" y="27880"/>
                  </a:cubicBezTo>
                  <a:lnTo>
                    <a:pt x="31721" y="27880"/>
                  </a:lnTo>
                  <a:lnTo>
                    <a:pt x="31721" y="102016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5" name="Vrije vorm 464">
              <a:extLst>
                <a:ext uri="{FF2B5EF4-FFF2-40B4-BE49-F238E27FC236}">
                  <a16:creationId xmlns:a16="http://schemas.microsoft.com/office/drawing/2014/main" id="{E9874B83-42A4-FA41-8E29-62FCF1170AC6}"/>
                </a:ext>
              </a:extLst>
            </p:cNvPr>
            <p:cNvSpPr/>
            <p:nvPr/>
          </p:nvSpPr>
          <p:spPr>
            <a:xfrm>
              <a:off x="1490085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6" name="Vrije vorm 465">
              <a:extLst>
                <a:ext uri="{FF2B5EF4-FFF2-40B4-BE49-F238E27FC236}">
                  <a16:creationId xmlns:a16="http://schemas.microsoft.com/office/drawing/2014/main" id="{95B49049-CC35-0646-A271-2934B09F0791}"/>
                </a:ext>
              </a:extLst>
            </p:cNvPr>
            <p:cNvSpPr/>
            <p:nvPr/>
          </p:nvSpPr>
          <p:spPr>
            <a:xfrm>
              <a:off x="1551623" y="5409492"/>
              <a:ext cx="121807" cy="216704"/>
            </a:xfrm>
            <a:custGeom>
              <a:avLst/>
              <a:gdLst>
                <a:gd name="connsiteX0" fmla="*/ 0 w 121807"/>
                <a:gd name="connsiteY0" fmla="*/ 190092 h 216704"/>
                <a:gd name="connsiteX1" fmla="*/ 14274 w 121807"/>
                <a:gd name="connsiteY1" fmla="*/ 175518 h 216704"/>
                <a:gd name="connsiteX2" fmla="*/ 22204 w 121807"/>
                <a:gd name="connsiteY2" fmla="*/ 178053 h 216704"/>
                <a:gd name="connsiteX3" fmla="*/ 50436 w 121807"/>
                <a:gd name="connsiteY3" fmla="*/ 188508 h 216704"/>
                <a:gd name="connsiteX4" fmla="*/ 90087 w 121807"/>
                <a:gd name="connsiteY4" fmla="*/ 147321 h 216704"/>
                <a:gd name="connsiteX5" fmla="*/ 90087 w 121807"/>
                <a:gd name="connsiteY5" fmla="*/ 15841 h 216704"/>
                <a:gd name="connsiteX6" fmla="*/ 105947 w 121807"/>
                <a:gd name="connsiteY6" fmla="*/ 0 h 216704"/>
                <a:gd name="connsiteX7" fmla="*/ 121807 w 121807"/>
                <a:gd name="connsiteY7" fmla="*/ 15841 h 216704"/>
                <a:gd name="connsiteX8" fmla="*/ 121807 w 121807"/>
                <a:gd name="connsiteY8" fmla="*/ 147638 h 216704"/>
                <a:gd name="connsiteX9" fmla="*/ 52656 w 121807"/>
                <a:gd name="connsiteY9" fmla="*/ 216705 h 216704"/>
                <a:gd name="connsiteX10" fmla="*/ 6027 w 121807"/>
                <a:gd name="connsiteY10" fmla="*/ 201497 h 216704"/>
                <a:gd name="connsiteX11" fmla="*/ 0 w 121807"/>
                <a:gd name="connsiteY11" fmla="*/ 190092 h 21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807" h="216704">
                  <a:moveTo>
                    <a:pt x="0" y="190092"/>
                  </a:moveTo>
                  <a:cubicBezTo>
                    <a:pt x="0" y="181855"/>
                    <a:pt x="6344" y="175518"/>
                    <a:pt x="14274" y="175518"/>
                  </a:cubicBezTo>
                  <a:cubicBezTo>
                    <a:pt x="17129" y="175518"/>
                    <a:pt x="19984" y="176469"/>
                    <a:pt x="22204" y="178053"/>
                  </a:cubicBezTo>
                  <a:cubicBezTo>
                    <a:pt x="29817" y="184389"/>
                    <a:pt x="38699" y="188508"/>
                    <a:pt x="50436" y="188508"/>
                  </a:cubicBezTo>
                  <a:cubicBezTo>
                    <a:pt x="74861" y="188508"/>
                    <a:pt x="90087" y="172033"/>
                    <a:pt x="90087" y="147321"/>
                  </a:cubicBezTo>
                  <a:lnTo>
                    <a:pt x="90087" y="15841"/>
                  </a:lnTo>
                  <a:cubicBezTo>
                    <a:pt x="90087" y="7287"/>
                    <a:pt x="97382" y="0"/>
                    <a:pt x="105947" y="0"/>
                  </a:cubicBezTo>
                  <a:cubicBezTo>
                    <a:pt x="114829" y="0"/>
                    <a:pt x="121807" y="7287"/>
                    <a:pt x="121807" y="15841"/>
                  </a:cubicBezTo>
                  <a:lnTo>
                    <a:pt x="121807" y="147638"/>
                  </a:lnTo>
                  <a:cubicBezTo>
                    <a:pt x="121807" y="194527"/>
                    <a:pt x="91990" y="216705"/>
                    <a:pt x="52656" y="216705"/>
                  </a:cubicBezTo>
                  <a:cubicBezTo>
                    <a:pt x="34893" y="216705"/>
                    <a:pt x="19667" y="212269"/>
                    <a:pt x="6027" y="201497"/>
                  </a:cubicBezTo>
                  <a:cubicBezTo>
                    <a:pt x="2220" y="198963"/>
                    <a:pt x="0" y="194844"/>
                    <a:pt x="0" y="19009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7" name="Vrije vorm 466">
              <a:extLst>
                <a:ext uri="{FF2B5EF4-FFF2-40B4-BE49-F238E27FC236}">
                  <a16:creationId xmlns:a16="http://schemas.microsoft.com/office/drawing/2014/main" id="{A094BDAC-D939-BC42-AF90-267C2E4DFC60}"/>
                </a:ext>
              </a:extLst>
            </p:cNvPr>
            <p:cNvSpPr/>
            <p:nvPr/>
          </p:nvSpPr>
          <p:spPr>
            <a:xfrm>
              <a:off x="1720693" y="5411076"/>
              <a:ext cx="185248" cy="211318"/>
            </a:xfrm>
            <a:custGeom>
              <a:avLst/>
              <a:gdLst>
                <a:gd name="connsiteX0" fmla="*/ 0 w 185248"/>
                <a:gd name="connsiteY0" fmla="*/ 194527 h 211318"/>
                <a:gd name="connsiteX1" fmla="*/ 0 w 185248"/>
                <a:gd name="connsiteY1" fmla="*/ 16791 h 211318"/>
                <a:gd name="connsiteX2" fmla="*/ 17129 w 185248"/>
                <a:gd name="connsiteY2" fmla="*/ 0 h 211318"/>
                <a:gd name="connsiteX3" fmla="*/ 75495 w 185248"/>
                <a:gd name="connsiteY3" fmla="*/ 0 h 211318"/>
                <a:gd name="connsiteX4" fmla="*/ 185248 w 185248"/>
                <a:gd name="connsiteY4" fmla="*/ 105818 h 211318"/>
                <a:gd name="connsiteX5" fmla="*/ 75495 w 185248"/>
                <a:gd name="connsiteY5" fmla="*/ 211319 h 211318"/>
                <a:gd name="connsiteX6" fmla="*/ 17129 w 185248"/>
                <a:gd name="connsiteY6" fmla="*/ 211319 h 211318"/>
                <a:gd name="connsiteX7" fmla="*/ 0 w 185248"/>
                <a:gd name="connsiteY7" fmla="*/ 194527 h 211318"/>
                <a:gd name="connsiteX8" fmla="*/ 75495 w 185248"/>
                <a:gd name="connsiteY8" fmla="*/ 183439 h 211318"/>
                <a:gd name="connsiteX9" fmla="*/ 152576 w 185248"/>
                <a:gd name="connsiteY9" fmla="*/ 105818 h 211318"/>
                <a:gd name="connsiteX10" fmla="*/ 75495 w 185248"/>
                <a:gd name="connsiteY10" fmla="*/ 27880 h 211318"/>
                <a:gd name="connsiteX11" fmla="*/ 31721 w 185248"/>
                <a:gd name="connsiteY11" fmla="*/ 27880 h 211318"/>
                <a:gd name="connsiteX12" fmla="*/ 31721 w 185248"/>
                <a:gd name="connsiteY12" fmla="*/ 183439 h 211318"/>
                <a:gd name="connsiteX13" fmla="*/ 75495 w 185248"/>
                <a:gd name="connsiteY13" fmla="*/ 183439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248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75495" y="0"/>
                  </a:lnTo>
                  <a:cubicBezTo>
                    <a:pt x="141474" y="0"/>
                    <a:pt x="185248" y="44988"/>
                    <a:pt x="185248" y="105818"/>
                  </a:cubicBezTo>
                  <a:cubicBezTo>
                    <a:pt x="185248" y="166964"/>
                    <a:pt x="141474" y="211319"/>
                    <a:pt x="75495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  <a:moveTo>
                    <a:pt x="75495" y="183439"/>
                  </a:moveTo>
                  <a:cubicBezTo>
                    <a:pt x="124345" y="183439"/>
                    <a:pt x="152576" y="148589"/>
                    <a:pt x="152576" y="105818"/>
                  </a:cubicBezTo>
                  <a:cubicBezTo>
                    <a:pt x="152576" y="62414"/>
                    <a:pt x="125296" y="27880"/>
                    <a:pt x="75495" y="27880"/>
                  </a:cubicBezTo>
                  <a:lnTo>
                    <a:pt x="31721" y="27880"/>
                  </a:lnTo>
                  <a:lnTo>
                    <a:pt x="31721" y="183439"/>
                  </a:lnTo>
                  <a:lnTo>
                    <a:pt x="75495" y="183439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8" name="Vrije vorm 467">
              <a:extLst>
                <a:ext uri="{FF2B5EF4-FFF2-40B4-BE49-F238E27FC236}">
                  <a16:creationId xmlns:a16="http://schemas.microsoft.com/office/drawing/2014/main" id="{D65C005F-23D4-154C-A099-97532A5A2210}"/>
                </a:ext>
              </a:extLst>
            </p:cNvPr>
            <p:cNvSpPr/>
            <p:nvPr/>
          </p:nvSpPr>
          <p:spPr>
            <a:xfrm>
              <a:off x="2011254" y="5409492"/>
              <a:ext cx="193813" cy="214487"/>
            </a:xfrm>
            <a:custGeom>
              <a:avLst/>
              <a:gdLst>
                <a:gd name="connsiteX0" fmla="*/ 193813 w 193813"/>
                <a:gd name="connsiteY0" fmla="*/ 198329 h 214487"/>
                <a:gd name="connsiteX1" fmla="*/ 177635 w 193813"/>
                <a:gd name="connsiteY1" fmla="*/ 214487 h 214487"/>
                <a:gd name="connsiteX2" fmla="*/ 162727 w 193813"/>
                <a:gd name="connsiteY2" fmla="*/ 204349 h 214487"/>
                <a:gd name="connsiteX3" fmla="*/ 149404 w 193813"/>
                <a:gd name="connsiteY3" fmla="*/ 169182 h 214487"/>
                <a:gd name="connsiteX4" fmla="*/ 44409 w 193813"/>
                <a:gd name="connsiteY4" fmla="*/ 169182 h 214487"/>
                <a:gd name="connsiteX5" fmla="*/ 31086 w 193813"/>
                <a:gd name="connsiteY5" fmla="*/ 204349 h 214487"/>
                <a:gd name="connsiteX6" fmla="*/ 16178 w 193813"/>
                <a:gd name="connsiteY6" fmla="*/ 214487 h 214487"/>
                <a:gd name="connsiteX7" fmla="*/ 0 w 193813"/>
                <a:gd name="connsiteY7" fmla="*/ 198329 h 214487"/>
                <a:gd name="connsiteX8" fmla="*/ 1269 w 193813"/>
                <a:gd name="connsiteY8" fmla="*/ 192310 h 214487"/>
                <a:gd name="connsiteX9" fmla="*/ 71054 w 193813"/>
                <a:gd name="connsiteY9" fmla="*/ 17742 h 214487"/>
                <a:gd name="connsiteX10" fmla="*/ 96748 w 193813"/>
                <a:gd name="connsiteY10" fmla="*/ 0 h 214487"/>
                <a:gd name="connsiteX11" fmla="*/ 122759 w 193813"/>
                <a:gd name="connsiteY11" fmla="*/ 17742 h 214487"/>
                <a:gd name="connsiteX12" fmla="*/ 192544 w 193813"/>
                <a:gd name="connsiteY12" fmla="*/ 192310 h 214487"/>
                <a:gd name="connsiteX13" fmla="*/ 193813 w 193813"/>
                <a:gd name="connsiteY13" fmla="*/ 198329 h 214487"/>
                <a:gd name="connsiteX14" fmla="*/ 138936 w 193813"/>
                <a:gd name="connsiteY14" fmla="*/ 140985 h 214487"/>
                <a:gd name="connsiteX15" fmla="*/ 96748 w 193813"/>
                <a:gd name="connsiteY15" fmla="*/ 29147 h 214487"/>
                <a:gd name="connsiteX16" fmla="*/ 54877 w 193813"/>
                <a:gd name="connsiteY16" fmla="*/ 140985 h 214487"/>
                <a:gd name="connsiteX17" fmla="*/ 138936 w 193813"/>
                <a:gd name="connsiteY17" fmla="*/ 140985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813" h="214487">
                  <a:moveTo>
                    <a:pt x="193813" y="198329"/>
                  </a:moveTo>
                  <a:cubicBezTo>
                    <a:pt x="193813" y="207200"/>
                    <a:pt x="186517" y="214487"/>
                    <a:pt x="177635" y="214487"/>
                  </a:cubicBezTo>
                  <a:cubicBezTo>
                    <a:pt x="170657" y="214487"/>
                    <a:pt x="164630" y="210052"/>
                    <a:pt x="162727" y="204349"/>
                  </a:cubicBezTo>
                  <a:lnTo>
                    <a:pt x="149404" y="169182"/>
                  </a:lnTo>
                  <a:lnTo>
                    <a:pt x="44409" y="169182"/>
                  </a:lnTo>
                  <a:lnTo>
                    <a:pt x="31086" y="204349"/>
                  </a:lnTo>
                  <a:cubicBezTo>
                    <a:pt x="28866" y="210052"/>
                    <a:pt x="22839" y="214487"/>
                    <a:pt x="16178" y="214487"/>
                  </a:cubicBezTo>
                  <a:cubicBezTo>
                    <a:pt x="7296" y="214487"/>
                    <a:pt x="0" y="207200"/>
                    <a:pt x="0" y="198329"/>
                  </a:cubicBezTo>
                  <a:cubicBezTo>
                    <a:pt x="0" y="196428"/>
                    <a:pt x="634" y="194211"/>
                    <a:pt x="1269" y="192310"/>
                  </a:cubicBezTo>
                  <a:lnTo>
                    <a:pt x="71054" y="17742"/>
                  </a:lnTo>
                  <a:cubicBezTo>
                    <a:pt x="74861" y="7604"/>
                    <a:pt x="85011" y="0"/>
                    <a:pt x="96748" y="0"/>
                  </a:cubicBezTo>
                  <a:cubicBezTo>
                    <a:pt x="108802" y="0"/>
                    <a:pt x="118635" y="7604"/>
                    <a:pt x="122759" y="17742"/>
                  </a:cubicBezTo>
                  <a:lnTo>
                    <a:pt x="192544" y="192310"/>
                  </a:lnTo>
                  <a:cubicBezTo>
                    <a:pt x="193179" y="193894"/>
                    <a:pt x="193813" y="196112"/>
                    <a:pt x="193813" y="198329"/>
                  </a:cubicBezTo>
                  <a:close/>
                  <a:moveTo>
                    <a:pt x="138936" y="140985"/>
                  </a:moveTo>
                  <a:lnTo>
                    <a:pt x="96748" y="29147"/>
                  </a:lnTo>
                  <a:lnTo>
                    <a:pt x="54877" y="140985"/>
                  </a:lnTo>
                  <a:lnTo>
                    <a:pt x="138936" y="140985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9" name="Vrije vorm 468">
              <a:extLst>
                <a:ext uri="{FF2B5EF4-FFF2-40B4-BE49-F238E27FC236}">
                  <a16:creationId xmlns:a16="http://schemas.microsoft.com/office/drawing/2014/main" id="{EFBA17A7-22C9-0E4A-A2B2-2337401B0D69}"/>
                </a:ext>
              </a:extLst>
            </p:cNvPr>
            <p:cNvSpPr/>
            <p:nvPr/>
          </p:nvSpPr>
          <p:spPr>
            <a:xfrm>
              <a:off x="2237422" y="5409492"/>
              <a:ext cx="179538" cy="214487"/>
            </a:xfrm>
            <a:custGeom>
              <a:avLst/>
              <a:gdLst>
                <a:gd name="connsiteX0" fmla="*/ 144011 w 179538"/>
                <a:gd name="connsiteY0" fmla="*/ 206250 h 214487"/>
                <a:gd name="connsiteX1" fmla="*/ 31721 w 179538"/>
                <a:gd name="connsiteY1" fmla="*/ 50691 h 214487"/>
                <a:gd name="connsiteX2" fmla="*/ 31721 w 179538"/>
                <a:gd name="connsiteY2" fmla="*/ 198646 h 214487"/>
                <a:gd name="connsiteX3" fmla="*/ 16177 w 179538"/>
                <a:gd name="connsiteY3" fmla="*/ 214487 h 214487"/>
                <a:gd name="connsiteX4" fmla="*/ 0 w 179538"/>
                <a:gd name="connsiteY4" fmla="*/ 198646 h 214487"/>
                <a:gd name="connsiteX5" fmla="*/ 0 w 179538"/>
                <a:gd name="connsiteY5" fmla="*/ 20910 h 214487"/>
                <a:gd name="connsiteX6" fmla="*/ 20936 w 179538"/>
                <a:gd name="connsiteY6" fmla="*/ 0 h 214487"/>
                <a:gd name="connsiteX7" fmla="*/ 37747 w 179538"/>
                <a:gd name="connsiteY7" fmla="*/ 8554 h 214487"/>
                <a:gd name="connsiteX8" fmla="*/ 147818 w 179538"/>
                <a:gd name="connsiteY8" fmla="*/ 159994 h 214487"/>
                <a:gd name="connsiteX9" fmla="*/ 147818 w 179538"/>
                <a:gd name="connsiteY9" fmla="*/ 15841 h 214487"/>
                <a:gd name="connsiteX10" fmla="*/ 163361 w 179538"/>
                <a:gd name="connsiteY10" fmla="*/ 0 h 214487"/>
                <a:gd name="connsiteX11" fmla="*/ 179539 w 179538"/>
                <a:gd name="connsiteY11" fmla="*/ 15841 h 214487"/>
                <a:gd name="connsiteX12" fmla="*/ 179539 w 179538"/>
                <a:gd name="connsiteY12" fmla="*/ 194844 h 214487"/>
                <a:gd name="connsiteX13" fmla="*/ 159872 w 179538"/>
                <a:gd name="connsiteY13" fmla="*/ 214487 h 214487"/>
                <a:gd name="connsiteX14" fmla="*/ 144011 w 179538"/>
                <a:gd name="connsiteY14" fmla="*/ 206250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538" h="214487">
                  <a:moveTo>
                    <a:pt x="144011" y="206250"/>
                  </a:moveTo>
                  <a:lnTo>
                    <a:pt x="31721" y="50691"/>
                  </a:lnTo>
                  <a:lnTo>
                    <a:pt x="31721" y="198646"/>
                  </a:lnTo>
                  <a:cubicBezTo>
                    <a:pt x="31721" y="207200"/>
                    <a:pt x="24742" y="214487"/>
                    <a:pt x="16177" y="214487"/>
                  </a:cubicBezTo>
                  <a:cubicBezTo>
                    <a:pt x="7296" y="214487"/>
                    <a:pt x="0" y="207200"/>
                    <a:pt x="0" y="198646"/>
                  </a:cubicBezTo>
                  <a:lnTo>
                    <a:pt x="0" y="20910"/>
                  </a:lnTo>
                  <a:cubicBezTo>
                    <a:pt x="0" y="9505"/>
                    <a:pt x="9199" y="0"/>
                    <a:pt x="20936" y="0"/>
                  </a:cubicBezTo>
                  <a:cubicBezTo>
                    <a:pt x="27597" y="0"/>
                    <a:pt x="33941" y="3168"/>
                    <a:pt x="37747" y="8554"/>
                  </a:cubicBezTo>
                  <a:lnTo>
                    <a:pt x="147818" y="159994"/>
                  </a:lnTo>
                  <a:lnTo>
                    <a:pt x="147818" y="15841"/>
                  </a:lnTo>
                  <a:cubicBezTo>
                    <a:pt x="147818" y="7287"/>
                    <a:pt x="154797" y="0"/>
                    <a:pt x="163361" y="0"/>
                  </a:cubicBezTo>
                  <a:cubicBezTo>
                    <a:pt x="172243" y="0"/>
                    <a:pt x="179539" y="7287"/>
                    <a:pt x="179539" y="15841"/>
                  </a:cubicBezTo>
                  <a:lnTo>
                    <a:pt x="179539" y="194844"/>
                  </a:lnTo>
                  <a:cubicBezTo>
                    <a:pt x="179539" y="205616"/>
                    <a:pt x="170657" y="214487"/>
                    <a:pt x="159872" y="214487"/>
                  </a:cubicBezTo>
                  <a:cubicBezTo>
                    <a:pt x="153211" y="214487"/>
                    <a:pt x="147501" y="211636"/>
                    <a:pt x="144011" y="206250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0" name="Vrije vorm 469">
              <a:extLst>
                <a:ext uri="{FF2B5EF4-FFF2-40B4-BE49-F238E27FC236}">
                  <a16:creationId xmlns:a16="http://schemas.microsoft.com/office/drawing/2014/main" id="{8336BDD9-9DD9-8749-A413-2F6781273546}"/>
                </a:ext>
              </a:extLst>
            </p:cNvPr>
            <p:cNvSpPr/>
            <p:nvPr/>
          </p:nvSpPr>
          <p:spPr>
            <a:xfrm>
              <a:off x="2448364" y="5411076"/>
              <a:ext cx="166215" cy="212902"/>
            </a:xfrm>
            <a:custGeom>
              <a:avLst/>
              <a:gdLst>
                <a:gd name="connsiteX0" fmla="*/ 67248 w 166215"/>
                <a:gd name="connsiteY0" fmla="*/ 197062 h 212902"/>
                <a:gd name="connsiteX1" fmla="*/ 67248 w 166215"/>
                <a:gd name="connsiteY1" fmla="*/ 27880 h 212902"/>
                <a:gd name="connsiteX2" fmla="*/ 13957 w 166215"/>
                <a:gd name="connsiteY2" fmla="*/ 27880 h 212902"/>
                <a:gd name="connsiteX3" fmla="*/ 0 w 166215"/>
                <a:gd name="connsiteY3" fmla="*/ 14257 h 212902"/>
                <a:gd name="connsiteX4" fmla="*/ 13957 w 166215"/>
                <a:gd name="connsiteY4" fmla="*/ 0 h 212902"/>
                <a:gd name="connsiteX5" fmla="*/ 151942 w 166215"/>
                <a:gd name="connsiteY5" fmla="*/ 0 h 212902"/>
                <a:gd name="connsiteX6" fmla="*/ 166216 w 166215"/>
                <a:gd name="connsiteY6" fmla="*/ 14257 h 212902"/>
                <a:gd name="connsiteX7" fmla="*/ 151942 w 166215"/>
                <a:gd name="connsiteY7" fmla="*/ 27880 h 212902"/>
                <a:gd name="connsiteX8" fmla="*/ 98968 w 166215"/>
                <a:gd name="connsiteY8" fmla="*/ 27880 h 212902"/>
                <a:gd name="connsiteX9" fmla="*/ 98968 w 166215"/>
                <a:gd name="connsiteY9" fmla="*/ 197062 h 212902"/>
                <a:gd name="connsiteX10" fmla="*/ 83108 w 166215"/>
                <a:gd name="connsiteY10" fmla="*/ 212903 h 212902"/>
                <a:gd name="connsiteX11" fmla="*/ 67248 w 166215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5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2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1" name="Vrije vorm 470">
              <a:extLst>
                <a:ext uri="{FF2B5EF4-FFF2-40B4-BE49-F238E27FC236}">
                  <a16:creationId xmlns:a16="http://schemas.microsoft.com/office/drawing/2014/main" id="{2102CACF-1776-A442-B6E1-93C879D14708}"/>
                </a:ext>
              </a:extLst>
            </p:cNvPr>
            <p:cNvSpPr/>
            <p:nvPr/>
          </p:nvSpPr>
          <p:spPr>
            <a:xfrm>
              <a:off x="2645666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2" name="Vrije vorm 471">
              <a:extLst>
                <a:ext uri="{FF2B5EF4-FFF2-40B4-BE49-F238E27FC236}">
                  <a16:creationId xmlns:a16="http://schemas.microsoft.com/office/drawing/2014/main" id="{0E9CDAF3-7B8B-B447-93E7-1D8DF2A09567}"/>
                </a:ext>
              </a:extLst>
            </p:cNvPr>
            <p:cNvSpPr/>
            <p:nvPr/>
          </p:nvSpPr>
          <p:spPr>
            <a:xfrm>
              <a:off x="2724651" y="5411076"/>
              <a:ext cx="163044" cy="211318"/>
            </a:xfrm>
            <a:custGeom>
              <a:avLst/>
              <a:gdLst>
                <a:gd name="connsiteX0" fmla="*/ 0 w 163044"/>
                <a:gd name="connsiteY0" fmla="*/ 194527 h 211318"/>
                <a:gd name="connsiteX1" fmla="*/ 0 w 163044"/>
                <a:gd name="connsiteY1" fmla="*/ 16791 h 211318"/>
                <a:gd name="connsiteX2" fmla="*/ 17129 w 163044"/>
                <a:gd name="connsiteY2" fmla="*/ 0 h 211318"/>
                <a:gd name="connsiteX3" fmla="*/ 99285 w 163044"/>
                <a:gd name="connsiteY3" fmla="*/ 0 h 211318"/>
                <a:gd name="connsiteX4" fmla="*/ 158920 w 163044"/>
                <a:gd name="connsiteY4" fmla="*/ 53859 h 211318"/>
                <a:gd name="connsiteX5" fmla="*/ 122124 w 163044"/>
                <a:gd name="connsiteY5" fmla="*/ 102333 h 211318"/>
                <a:gd name="connsiteX6" fmla="*/ 163044 w 163044"/>
                <a:gd name="connsiteY6" fmla="*/ 154291 h 211318"/>
                <a:gd name="connsiteX7" fmla="*/ 101823 w 163044"/>
                <a:gd name="connsiteY7" fmla="*/ 211319 h 211318"/>
                <a:gd name="connsiteX8" fmla="*/ 17129 w 163044"/>
                <a:gd name="connsiteY8" fmla="*/ 211319 h 211318"/>
                <a:gd name="connsiteX9" fmla="*/ 0 w 163044"/>
                <a:gd name="connsiteY9" fmla="*/ 194527 h 211318"/>
                <a:gd name="connsiteX10" fmla="*/ 93259 w 163044"/>
                <a:gd name="connsiteY10" fmla="*/ 89660 h 211318"/>
                <a:gd name="connsiteX11" fmla="*/ 126248 w 163044"/>
                <a:gd name="connsiteY11" fmla="*/ 58929 h 211318"/>
                <a:gd name="connsiteX12" fmla="*/ 93259 w 163044"/>
                <a:gd name="connsiteY12" fmla="*/ 27880 h 211318"/>
                <a:gd name="connsiteX13" fmla="*/ 31721 w 163044"/>
                <a:gd name="connsiteY13" fmla="*/ 27880 h 211318"/>
                <a:gd name="connsiteX14" fmla="*/ 31721 w 163044"/>
                <a:gd name="connsiteY14" fmla="*/ 89660 h 211318"/>
                <a:gd name="connsiteX15" fmla="*/ 93259 w 163044"/>
                <a:gd name="connsiteY15" fmla="*/ 89660 h 211318"/>
                <a:gd name="connsiteX16" fmla="*/ 94845 w 163044"/>
                <a:gd name="connsiteY16" fmla="*/ 183439 h 211318"/>
                <a:gd name="connsiteX17" fmla="*/ 130372 w 163044"/>
                <a:gd name="connsiteY17" fmla="*/ 150173 h 211318"/>
                <a:gd name="connsiteX18" fmla="*/ 94845 w 163044"/>
                <a:gd name="connsiteY18" fmla="*/ 117540 h 211318"/>
                <a:gd name="connsiteX19" fmla="*/ 31721 w 163044"/>
                <a:gd name="connsiteY19" fmla="*/ 117540 h 211318"/>
                <a:gd name="connsiteX20" fmla="*/ 31721 w 163044"/>
                <a:gd name="connsiteY20" fmla="*/ 183439 h 211318"/>
                <a:gd name="connsiteX21" fmla="*/ 94845 w 163044"/>
                <a:gd name="connsiteY21" fmla="*/ 183439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304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99285" y="0"/>
                  </a:lnTo>
                  <a:cubicBezTo>
                    <a:pt x="137033" y="0"/>
                    <a:pt x="158920" y="23128"/>
                    <a:pt x="158920" y="53859"/>
                  </a:cubicBezTo>
                  <a:cubicBezTo>
                    <a:pt x="158920" y="80472"/>
                    <a:pt x="141474" y="98214"/>
                    <a:pt x="122124" y="102333"/>
                  </a:cubicBezTo>
                  <a:cubicBezTo>
                    <a:pt x="144646" y="105818"/>
                    <a:pt x="163044" y="128629"/>
                    <a:pt x="163044" y="154291"/>
                  </a:cubicBezTo>
                  <a:cubicBezTo>
                    <a:pt x="163044" y="187557"/>
                    <a:pt x="140840" y="211319"/>
                    <a:pt x="101823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  <a:moveTo>
                    <a:pt x="93259" y="89660"/>
                  </a:moveTo>
                  <a:cubicBezTo>
                    <a:pt x="114511" y="89660"/>
                    <a:pt x="126248" y="76354"/>
                    <a:pt x="126248" y="58929"/>
                  </a:cubicBezTo>
                  <a:cubicBezTo>
                    <a:pt x="126248" y="41503"/>
                    <a:pt x="114511" y="27880"/>
                    <a:pt x="93259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93259" y="89660"/>
                  </a:lnTo>
                  <a:close/>
                  <a:moveTo>
                    <a:pt x="94845" y="183439"/>
                  </a:moveTo>
                  <a:cubicBezTo>
                    <a:pt x="117049" y="183439"/>
                    <a:pt x="130372" y="170766"/>
                    <a:pt x="130372" y="150173"/>
                  </a:cubicBezTo>
                  <a:cubicBezTo>
                    <a:pt x="130372" y="132748"/>
                    <a:pt x="118318" y="117540"/>
                    <a:pt x="94845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94845" y="183439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3" name="Vrije vorm 472">
              <a:extLst>
                <a:ext uri="{FF2B5EF4-FFF2-40B4-BE49-F238E27FC236}">
                  <a16:creationId xmlns:a16="http://schemas.microsoft.com/office/drawing/2014/main" id="{D221CCF8-E489-B749-8B01-F570FF5C324A}"/>
                </a:ext>
              </a:extLst>
            </p:cNvPr>
            <p:cNvSpPr/>
            <p:nvPr/>
          </p:nvSpPr>
          <p:spPr>
            <a:xfrm>
              <a:off x="2927028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4" name="Vrije vorm 473">
              <a:extLst>
                <a:ext uri="{FF2B5EF4-FFF2-40B4-BE49-F238E27FC236}">
                  <a16:creationId xmlns:a16="http://schemas.microsoft.com/office/drawing/2014/main" id="{02B9B2AE-BE92-2148-A35D-B3DD84DC9625}"/>
                </a:ext>
              </a:extLst>
            </p:cNvPr>
            <p:cNvSpPr/>
            <p:nvPr/>
          </p:nvSpPr>
          <p:spPr>
            <a:xfrm>
              <a:off x="2997131" y="5407591"/>
              <a:ext cx="213162" cy="218605"/>
            </a:xfrm>
            <a:custGeom>
              <a:avLst/>
              <a:gdLst>
                <a:gd name="connsiteX0" fmla="*/ 106581 w 213162"/>
                <a:gd name="connsiteY0" fmla="*/ 0 h 218605"/>
                <a:gd name="connsiteX1" fmla="*/ 213162 w 213162"/>
                <a:gd name="connsiteY1" fmla="*/ 109303 h 218605"/>
                <a:gd name="connsiteX2" fmla="*/ 106581 w 213162"/>
                <a:gd name="connsiteY2" fmla="*/ 218606 h 218605"/>
                <a:gd name="connsiteX3" fmla="*/ 0 w 213162"/>
                <a:gd name="connsiteY3" fmla="*/ 109303 h 218605"/>
                <a:gd name="connsiteX4" fmla="*/ 106581 w 213162"/>
                <a:gd name="connsiteY4" fmla="*/ 0 h 218605"/>
                <a:gd name="connsiteX5" fmla="*/ 106581 w 213162"/>
                <a:gd name="connsiteY5" fmla="*/ 28197 h 218605"/>
                <a:gd name="connsiteX6" fmla="*/ 32672 w 213162"/>
                <a:gd name="connsiteY6" fmla="*/ 109303 h 218605"/>
                <a:gd name="connsiteX7" fmla="*/ 106581 w 213162"/>
                <a:gd name="connsiteY7" fmla="*/ 190409 h 218605"/>
                <a:gd name="connsiteX8" fmla="*/ 180490 w 213162"/>
                <a:gd name="connsiteY8" fmla="*/ 109303 h 218605"/>
                <a:gd name="connsiteX9" fmla="*/ 106581 w 213162"/>
                <a:gd name="connsiteY9" fmla="*/ 28197 h 2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162" h="218605">
                  <a:moveTo>
                    <a:pt x="106581" y="0"/>
                  </a:moveTo>
                  <a:cubicBezTo>
                    <a:pt x="169705" y="0"/>
                    <a:pt x="213162" y="46573"/>
                    <a:pt x="213162" y="109303"/>
                  </a:cubicBezTo>
                  <a:cubicBezTo>
                    <a:pt x="213162" y="172033"/>
                    <a:pt x="169705" y="218606"/>
                    <a:pt x="106581" y="218606"/>
                  </a:cubicBezTo>
                  <a:cubicBezTo>
                    <a:pt x="43457" y="218606"/>
                    <a:pt x="0" y="172033"/>
                    <a:pt x="0" y="109303"/>
                  </a:cubicBezTo>
                  <a:cubicBezTo>
                    <a:pt x="0" y="46573"/>
                    <a:pt x="43457" y="0"/>
                    <a:pt x="106581" y="0"/>
                  </a:cubicBezTo>
                  <a:close/>
                  <a:moveTo>
                    <a:pt x="106581" y="28197"/>
                  </a:moveTo>
                  <a:cubicBezTo>
                    <a:pt x="61221" y="28197"/>
                    <a:pt x="32672" y="62730"/>
                    <a:pt x="32672" y="109303"/>
                  </a:cubicBezTo>
                  <a:cubicBezTo>
                    <a:pt x="32672" y="155559"/>
                    <a:pt x="61221" y="190409"/>
                    <a:pt x="106581" y="190409"/>
                  </a:cubicBezTo>
                  <a:cubicBezTo>
                    <a:pt x="151307" y="190409"/>
                    <a:pt x="180490" y="155559"/>
                    <a:pt x="180490" y="109303"/>
                  </a:cubicBezTo>
                  <a:cubicBezTo>
                    <a:pt x="180490" y="62730"/>
                    <a:pt x="151307" y="28197"/>
                    <a:pt x="106581" y="2819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5" name="Vrije vorm 474">
              <a:extLst>
                <a:ext uri="{FF2B5EF4-FFF2-40B4-BE49-F238E27FC236}">
                  <a16:creationId xmlns:a16="http://schemas.microsoft.com/office/drawing/2014/main" id="{C371E707-ACF1-3F4C-8BE7-4A30AA456713}"/>
                </a:ext>
              </a:extLst>
            </p:cNvPr>
            <p:cNvSpPr/>
            <p:nvPr/>
          </p:nvSpPr>
          <p:spPr>
            <a:xfrm>
              <a:off x="3224885" y="5411076"/>
              <a:ext cx="166215" cy="212902"/>
            </a:xfrm>
            <a:custGeom>
              <a:avLst/>
              <a:gdLst>
                <a:gd name="connsiteX0" fmla="*/ 67248 w 166215"/>
                <a:gd name="connsiteY0" fmla="*/ 197062 h 212902"/>
                <a:gd name="connsiteX1" fmla="*/ 67248 w 166215"/>
                <a:gd name="connsiteY1" fmla="*/ 27880 h 212902"/>
                <a:gd name="connsiteX2" fmla="*/ 13957 w 166215"/>
                <a:gd name="connsiteY2" fmla="*/ 27880 h 212902"/>
                <a:gd name="connsiteX3" fmla="*/ 0 w 166215"/>
                <a:gd name="connsiteY3" fmla="*/ 14257 h 212902"/>
                <a:gd name="connsiteX4" fmla="*/ 13957 w 166215"/>
                <a:gd name="connsiteY4" fmla="*/ 0 h 212902"/>
                <a:gd name="connsiteX5" fmla="*/ 151942 w 166215"/>
                <a:gd name="connsiteY5" fmla="*/ 0 h 212902"/>
                <a:gd name="connsiteX6" fmla="*/ 166216 w 166215"/>
                <a:gd name="connsiteY6" fmla="*/ 14257 h 212902"/>
                <a:gd name="connsiteX7" fmla="*/ 151942 w 166215"/>
                <a:gd name="connsiteY7" fmla="*/ 27880 h 212902"/>
                <a:gd name="connsiteX8" fmla="*/ 98968 w 166215"/>
                <a:gd name="connsiteY8" fmla="*/ 27880 h 212902"/>
                <a:gd name="connsiteX9" fmla="*/ 98968 w 166215"/>
                <a:gd name="connsiteY9" fmla="*/ 197062 h 212902"/>
                <a:gd name="connsiteX10" fmla="*/ 83108 w 166215"/>
                <a:gd name="connsiteY10" fmla="*/ 212903 h 212902"/>
                <a:gd name="connsiteX11" fmla="*/ 67248 w 166215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5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2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6" name="Vrije vorm 475">
              <a:extLst>
                <a:ext uri="{FF2B5EF4-FFF2-40B4-BE49-F238E27FC236}">
                  <a16:creationId xmlns:a16="http://schemas.microsoft.com/office/drawing/2014/main" id="{4C237FF9-8B36-7846-B5A6-CD29A785E480}"/>
                </a:ext>
              </a:extLst>
            </p:cNvPr>
            <p:cNvSpPr/>
            <p:nvPr/>
          </p:nvSpPr>
          <p:spPr>
            <a:xfrm>
              <a:off x="3422187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7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7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7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7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7" name="Vrije vorm 476">
              <a:extLst>
                <a:ext uri="{FF2B5EF4-FFF2-40B4-BE49-F238E27FC236}">
                  <a16:creationId xmlns:a16="http://schemas.microsoft.com/office/drawing/2014/main" id="{9D0C5325-DF7C-B148-91C6-6C683008B567}"/>
                </a:ext>
              </a:extLst>
            </p:cNvPr>
            <p:cNvSpPr/>
            <p:nvPr/>
          </p:nvSpPr>
          <p:spPr>
            <a:xfrm>
              <a:off x="3492290" y="5407591"/>
              <a:ext cx="185882" cy="218605"/>
            </a:xfrm>
            <a:custGeom>
              <a:avLst/>
              <a:gdLst>
                <a:gd name="connsiteX0" fmla="*/ 0 w 185882"/>
                <a:gd name="connsiteY0" fmla="*/ 109303 h 218605"/>
                <a:gd name="connsiteX1" fmla="*/ 108484 w 185882"/>
                <a:gd name="connsiteY1" fmla="*/ 0 h 218605"/>
                <a:gd name="connsiteX2" fmla="*/ 182076 w 185882"/>
                <a:gd name="connsiteY2" fmla="*/ 31048 h 218605"/>
                <a:gd name="connsiteX3" fmla="*/ 185883 w 185882"/>
                <a:gd name="connsiteY3" fmla="*/ 41187 h 218605"/>
                <a:gd name="connsiteX4" fmla="*/ 170974 w 185882"/>
                <a:gd name="connsiteY4" fmla="*/ 56077 h 218605"/>
                <a:gd name="connsiteX5" fmla="*/ 159555 w 185882"/>
                <a:gd name="connsiteY5" fmla="*/ 51008 h 218605"/>
                <a:gd name="connsiteX6" fmla="*/ 108484 w 185882"/>
                <a:gd name="connsiteY6" fmla="*/ 28197 h 218605"/>
                <a:gd name="connsiteX7" fmla="*/ 32672 w 185882"/>
                <a:gd name="connsiteY7" fmla="*/ 109303 h 218605"/>
                <a:gd name="connsiteX8" fmla="*/ 108484 w 185882"/>
                <a:gd name="connsiteY8" fmla="*/ 190409 h 218605"/>
                <a:gd name="connsiteX9" fmla="*/ 159872 w 185882"/>
                <a:gd name="connsiteY9" fmla="*/ 167598 h 218605"/>
                <a:gd name="connsiteX10" fmla="*/ 170974 w 185882"/>
                <a:gd name="connsiteY10" fmla="*/ 162529 h 218605"/>
                <a:gd name="connsiteX11" fmla="*/ 185883 w 185882"/>
                <a:gd name="connsiteY11" fmla="*/ 177419 h 218605"/>
                <a:gd name="connsiteX12" fmla="*/ 182076 w 185882"/>
                <a:gd name="connsiteY12" fmla="*/ 187557 h 218605"/>
                <a:gd name="connsiteX13" fmla="*/ 108484 w 185882"/>
                <a:gd name="connsiteY13" fmla="*/ 218606 h 218605"/>
                <a:gd name="connsiteX14" fmla="*/ 0 w 185882"/>
                <a:gd name="connsiteY14" fmla="*/ 109303 h 2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882" h="218605">
                  <a:moveTo>
                    <a:pt x="0" y="109303"/>
                  </a:moveTo>
                  <a:cubicBezTo>
                    <a:pt x="0" y="44355"/>
                    <a:pt x="48215" y="0"/>
                    <a:pt x="108484" y="0"/>
                  </a:cubicBezTo>
                  <a:cubicBezTo>
                    <a:pt x="141474" y="0"/>
                    <a:pt x="164947" y="12356"/>
                    <a:pt x="182076" y="31048"/>
                  </a:cubicBezTo>
                  <a:cubicBezTo>
                    <a:pt x="184614" y="33583"/>
                    <a:pt x="185883" y="37385"/>
                    <a:pt x="185883" y="41187"/>
                  </a:cubicBezTo>
                  <a:cubicBezTo>
                    <a:pt x="185883" y="49424"/>
                    <a:pt x="179221" y="56077"/>
                    <a:pt x="170974" y="56077"/>
                  </a:cubicBezTo>
                  <a:cubicBezTo>
                    <a:pt x="166216" y="56077"/>
                    <a:pt x="162092" y="54176"/>
                    <a:pt x="159555" y="51008"/>
                  </a:cubicBezTo>
                  <a:cubicBezTo>
                    <a:pt x="147184" y="37068"/>
                    <a:pt x="129103" y="28197"/>
                    <a:pt x="108484" y="28197"/>
                  </a:cubicBezTo>
                  <a:cubicBezTo>
                    <a:pt x="65662" y="28197"/>
                    <a:pt x="32672" y="61780"/>
                    <a:pt x="32672" y="109303"/>
                  </a:cubicBezTo>
                  <a:cubicBezTo>
                    <a:pt x="32672" y="156509"/>
                    <a:pt x="65662" y="190409"/>
                    <a:pt x="108484" y="190409"/>
                  </a:cubicBezTo>
                  <a:cubicBezTo>
                    <a:pt x="129103" y="190409"/>
                    <a:pt x="147184" y="181538"/>
                    <a:pt x="159872" y="167598"/>
                  </a:cubicBezTo>
                  <a:cubicBezTo>
                    <a:pt x="162409" y="164430"/>
                    <a:pt x="166216" y="162529"/>
                    <a:pt x="170974" y="162529"/>
                  </a:cubicBezTo>
                  <a:cubicBezTo>
                    <a:pt x="179221" y="162529"/>
                    <a:pt x="185883" y="169182"/>
                    <a:pt x="185883" y="177419"/>
                  </a:cubicBezTo>
                  <a:cubicBezTo>
                    <a:pt x="185883" y="181221"/>
                    <a:pt x="184614" y="185023"/>
                    <a:pt x="182076" y="187557"/>
                  </a:cubicBezTo>
                  <a:cubicBezTo>
                    <a:pt x="164630" y="206250"/>
                    <a:pt x="141474" y="218606"/>
                    <a:pt x="108484" y="218606"/>
                  </a:cubicBezTo>
                  <a:cubicBezTo>
                    <a:pt x="48215" y="218606"/>
                    <a:pt x="0" y="174251"/>
                    <a:pt x="0" y="109303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8" name="Vrije vorm 477">
              <a:extLst>
                <a:ext uri="{FF2B5EF4-FFF2-40B4-BE49-F238E27FC236}">
                  <a16:creationId xmlns:a16="http://schemas.microsoft.com/office/drawing/2014/main" id="{E9EAE098-896C-1E43-9292-C592BAFEF3F4}"/>
                </a:ext>
              </a:extLst>
            </p:cNvPr>
            <p:cNvSpPr/>
            <p:nvPr/>
          </p:nvSpPr>
          <p:spPr>
            <a:xfrm>
              <a:off x="3697839" y="5409492"/>
              <a:ext cx="193812" cy="214487"/>
            </a:xfrm>
            <a:custGeom>
              <a:avLst/>
              <a:gdLst>
                <a:gd name="connsiteX0" fmla="*/ 193813 w 193812"/>
                <a:gd name="connsiteY0" fmla="*/ 198329 h 214487"/>
                <a:gd name="connsiteX1" fmla="*/ 177635 w 193812"/>
                <a:gd name="connsiteY1" fmla="*/ 214487 h 214487"/>
                <a:gd name="connsiteX2" fmla="*/ 162727 w 193812"/>
                <a:gd name="connsiteY2" fmla="*/ 204349 h 214487"/>
                <a:gd name="connsiteX3" fmla="*/ 149404 w 193812"/>
                <a:gd name="connsiteY3" fmla="*/ 169182 h 214487"/>
                <a:gd name="connsiteX4" fmla="*/ 44409 w 193812"/>
                <a:gd name="connsiteY4" fmla="*/ 169182 h 214487"/>
                <a:gd name="connsiteX5" fmla="*/ 31086 w 193812"/>
                <a:gd name="connsiteY5" fmla="*/ 204349 h 214487"/>
                <a:gd name="connsiteX6" fmla="*/ 16177 w 193812"/>
                <a:gd name="connsiteY6" fmla="*/ 214487 h 214487"/>
                <a:gd name="connsiteX7" fmla="*/ 0 w 193812"/>
                <a:gd name="connsiteY7" fmla="*/ 198329 h 214487"/>
                <a:gd name="connsiteX8" fmla="*/ 1269 w 193812"/>
                <a:gd name="connsiteY8" fmla="*/ 192310 h 214487"/>
                <a:gd name="connsiteX9" fmla="*/ 71054 w 193812"/>
                <a:gd name="connsiteY9" fmla="*/ 17742 h 214487"/>
                <a:gd name="connsiteX10" fmla="*/ 96748 w 193812"/>
                <a:gd name="connsiteY10" fmla="*/ 0 h 214487"/>
                <a:gd name="connsiteX11" fmla="*/ 122759 w 193812"/>
                <a:gd name="connsiteY11" fmla="*/ 17742 h 214487"/>
                <a:gd name="connsiteX12" fmla="*/ 192544 w 193812"/>
                <a:gd name="connsiteY12" fmla="*/ 192310 h 214487"/>
                <a:gd name="connsiteX13" fmla="*/ 193813 w 193812"/>
                <a:gd name="connsiteY13" fmla="*/ 198329 h 214487"/>
                <a:gd name="connsiteX14" fmla="*/ 138936 w 193812"/>
                <a:gd name="connsiteY14" fmla="*/ 140985 h 214487"/>
                <a:gd name="connsiteX15" fmla="*/ 96748 w 193812"/>
                <a:gd name="connsiteY15" fmla="*/ 29147 h 214487"/>
                <a:gd name="connsiteX16" fmla="*/ 54876 w 193812"/>
                <a:gd name="connsiteY16" fmla="*/ 140985 h 214487"/>
                <a:gd name="connsiteX17" fmla="*/ 138936 w 193812"/>
                <a:gd name="connsiteY17" fmla="*/ 140985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812" h="214487">
                  <a:moveTo>
                    <a:pt x="193813" y="198329"/>
                  </a:moveTo>
                  <a:cubicBezTo>
                    <a:pt x="193813" y="207200"/>
                    <a:pt x="186517" y="214487"/>
                    <a:pt x="177635" y="214487"/>
                  </a:cubicBezTo>
                  <a:cubicBezTo>
                    <a:pt x="170657" y="214487"/>
                    <a:pt x="164630" y="210052"/>
                    <a:pt x="162727" y="204349"/>
                  </a:cubicBezTo>
                  <a:lnTo>
                    <a:pt x="149404" y="169182"/>
                  </a:lnTo>
                  <a:lnTo>
                    <a:pt x="44409" y="169182"/>
                  </a:lnTo>
                  <a:lnTo>
                    <a:pt x="31086" y="204349"/>
                  </a:lnTo>
                  <a:cubicBezTo>
                    <a:pt x="28866" y="210052"/>
                    <a:pt x="22839" y="214487"/>
                    <a:pt x="16177" y="214487"/>
                  </a:cubicBezTo>
                  <a:cubicBezTo>
                    <a:pt x="7296" y="214487"/>
                    <a:pt x="0" y="207200"/>
                    <a:pt x="0" y="198329"/>
                  </a:cubicBezTo>
                  <a:cubicBezTo>
                    <a:pt x="0" y="196428"/>
                    <a:pt x="634" y="194211"/>
                    <a:pt x="1269" y="192310"/>
                  </a:cubicBezTo>
                  <a:lnTo>
                    <a:pt x="71054" y="17742"/>
                  </a:lnTo>
                  <a:cubicBezTo>
                    <a:pt x="74861" y="7604"/>
                    <a:pt x="85011" y="0"/>
                    <a:pt x="96748" y="0"/>
                  </a:cubicBezTo>
                  <a:cubicBezTo>
                    <a:pt x="108801" y="0"/>
                    <a:pt x="118635" y="7604"/>
                    <a:pt x="122759" y="17742"/>
                  </a:cubicBezTo>
                  <a:lnTo>
                    <a:pt x="192544" y="192310"/>
                  </a:lnTo>
                  <a:cubicBezTo>
                    <a:pt x="193178" y="193894"/>
                    <a:pt x="193813" y="196112"/>
                    <a:pt x="193813" y="198329"/>
                  </a:cubicBezTo>
                  <a:close/>
                  <a:moveTo>
                    <a:pt x="138936" y="140985"/>
                  </a:moveTo>
                  <a:lnTo>
                    <a:pt x="96748" y="29147"/>
                  </a:lnTo>
                  <a:lnTo>
                    <a:pt x="54876" y="140985"/>
                  </a:lnTo>
                  <a:lnTo>
                    <a:pt x="138936" y="140985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9" name="Vrije vorm 478">
              <a:extLst>
                <a:ext uri="{FF2B5EF4-FFF2-40B4-BE49-F238E27FC236}">
                  <a16:creationId xmlns:a16="http://schemas.microsoft.com/office/drawing/2014/main" id="{72432333-4E73-6C4E-9D83-2EF722C28992}"/>
                </a:ext>
              </a:extLst>
            </p:cNvPr>
            <p:cNvSpPr/>
            <p:nvPr/>
          </p:nvSpPr>
          <p:spPr>
            <a:xfrm>
              <a:off x="3924007" y="5411076"/>
              <a:ext cx="157651" cy="212902"/>
            </a:xfrm>
            <a:custGeom>
              <a:avLst/>
              <a:gdLst>
                <a:gd name="connsiteX0" fmla="*/ 157652 w 157651"/>
                <a:gd name="connsiteY0" fmla="*/ 198329 h 212902"/>
                <a:gd name="connsiteX1" fmla="*/ 142743 w 157651"/>
                <a:gd name="connsiteY1" fmla="*/ 212903 h 212902"/>
                <a:gd name="connsiteX2" fmla="*/ 129420 w 157651"/>
                <a:gd name="connsiteY2" fmla="*/ 206250 h 212902"/>
                <a:gd name="connsiteX3" fmla="*/ 76447 w 157651"/>
                <a:gd name="connsiteY3" fmla="*/ 129896 h 212902"/>
                <a:gd name="connsiteX4" fmla="*/ 31721 w 157651"/>
                <a:gd name="connsiteY4" fmla="*/ 129896 h 212902"/>
                <a:gd name="connsiteX5" fmla="*/ 31721 w 157651"/>
                <a:gd name="connsiteY5" fmla="*/ 197062 h 212902"/>
                <a:gd name="connsiteX6" fmla="*/ 16177 w 157651"/>
                <a:gd name="connsiteY6" fmla="*/ 212903 h 212902"/>
                <a:gd name="connsiteX7" fmla="*/ 0 w 157651"/>
                <a:gd name="connsiteY7" fmla="*/ 197062 h 212902"/>
                <a:gd name="connsiteX8" fmla="*/ 0 w 157651"/>
                <a:gd name="connsiteY8" fmla="*/ 16791 h 212902"/>
                <a:gd name="connsiteX9" fmla="*/ 17129 w 157651"/>
                <a:gd name="connsiteY9" fmla="*/ 0 h 212902"/>
                <a:gd name="connsiteX10" fmla="*/ 89135 w 157651"/>
                <a:gd name="connsiteY10" fmla="*/ 0 h 212902"/>
                <a:gd name="connsiteX11" fmla="*/ 157017 w 157651"/>
                <a:gd name="connsiteY11" fmla="*/ 64948 h 212902"/>
                <a:gd name="connsiteX12" fmla="*/ 109753 w 157651"/>
                <a:gd name="connsiteY12" fmla="*/ 125778 h 212902"/>
                <a:gd name="connsiteX13" fmla="*/ 154480 w 157651"/>
                <a:gd name="connsiteY13" fmla="*/ 188508 h 212902"/>
                <a:gd name="connsiteX14" fmla="*/ 157652 w 157651"/>
                <a:gd name="connsiteY14" fmla="*/ 198329 h 212902"/>
                <a:gd name="connsiteX15" fmla="*/ 31721 w 157651"/>
                <a:gd name="connsiteY15" fmla="*/ 102016 h 212902"/>
                <a:gd name="connsiteX16" fmla="*/ 85011 w 157651"/>
                <a:gd name="connsiteY16" fmla="*/ 102016 h 212902"/>
                <a:gd name="connsiteX17" fmla="*/ 124345 w 157651"/>
                <a:gd name="connsiteY17" fmla="*/ 64948 h 212902"/>
                <a:gd name="connsiteX18" fmla="*/ 85011 w 157651"/>
                <a:gd name="connsiteY18" fmla="*/ 27880 h 212902"/>
                <a:gd name="connsiteX19" fmla="*/ 31721 w 157651"/>
                <a:gd name="connsiteY19" fmla="*/ 27880 h 212902"/>
                <a:gd name="connsiteX20" fmla="*/ 31721 w 157651"/>
                <a:gd name="connsiteY20" fmla="*/ 102016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651" h="212902">
                  <a:moveTo>
                    <a:pt x="157652" y="198329"/>
                  </a:moveTo>
                  <a:cubicBezTo>
                    <a:pt x="157652" y="204982"/>
                    <a:pt x="151625" y="212903"/>
                    <a:pt x="142743" y="212903"/>
                  </a:cubicBezTo>
                  <a:cubicBezTo>
                    <a:pt x="137350" y="212903"/>
                    <a:pt x="132275" y="210368"/>
                    <a:pt x="129420" y="206250"/>
                  </a:cubicBezTo>
                  <a:lnTo>
                    <a:pt x="76447" y="129896"/>
                  </a:lnTo>
                  <a:lnTo>
                    <a:pt x="31721" y="129896"/>
                  </a:lnTo>
                  <a:lnTo>
                    <a:pt x="31721" y="197062"/>
                  </a:lnTo>
                  <a:cubicBezTo>
                    <a:pt x="31721" y="205616"/>
                    <a:pt x="24742" y="212903"/>
                    <a:pt x="16177" y="212903"/>
                  </a:cubicBezTo>
                  <a:cubicBezTo>
                    <a:pt x="7296" y="212903"/>
                    <a:pt x="0" y="205616"/>
                    <a:pt x="0" y="197062"/>
                  </a:cubicBez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89135" y="0"/>
                  </a:lnTo>
                  <a:cubicBezTo>
                    <a:pt x="129420" y="0"/>
                    <a:pt x="157017" y="25979"/>
                    <a:pt x="157017" y="64948"/>
                  </a:cubicBezTo>
                  <a:cubicBezTo>
                    <a:pt x="157017" y="100432"/>
                    <a:pt x="134813" y="120708"/>
                    <a:pt x="109753" y="125778"/>
                  </a:cubicBezTo>
                  <a:lnTo>
                    <a:pt x="154480" y="188508"/>
                  </a:lnTo>
                  <a:cubicBezTo>
                    <a:pt x="156383" y="190726"/>
                    <a:pt x="157652" y="193260"/>
                    <a:pt x="157652" y="198329"/>
                  </a:cubicBezTo>
                  <a:close/>
                  <a:moveTo>
                    <a:pt x="31721" y="102016"/>
                  </a:moveTo>
                  <a:lnTo>
                    <a:pt x="85011" y="102016"/>
                  </a:lnTo>
                  <a:cubicBezTo>
                    <a:pt x="107850" y="102016"/>
                    <a:pt x="124345" y="87125"/>
                    <a:pt x="124345" y="64948"/>
                  </a:cubicBezTo>
                  <a:cubicBezTo>
                    <a:pt x="124345" y="42771"/>
                    <a:pt x="107850" y="27880"/>
                    <a:pt x="85011" y="27880"/>
                  </a:cubicBezTo>
                  <a:lnTo>
                    <a:pt x="31721" y="27880"/>
                  </a:lnTo>
                  <a:lnTo>
                    <a:pt x="31721" y="102016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0" name="Vrije vorm 479">
              <a:extLst>
                <a:ext uri="{FF2B5EF4-FFF2-40B4-BE49-F238E27FC236}">
                  <a16:creationId xmlns:a16="http://schemas.microsoft.com/office/drawing/2014/main" id="{32E80272-B6AD-6A46-BCE5-72248EE6AE95}"/>
                </a:ext>
              </a:extLst>
            </p:cNvPr>
            <p:cNvSpPr/>
            <p:nvPr/>
          </p:nvSpPr>
          <p:spPr>
            <a:xfrm>
              <a:off x="4120041" y="5411076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4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4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4" y="6336"/>
                    <a:pt x="143694" y="14257"/>
                  </a:cubicBezTo>
                  <a:cubicBezTo>
                    <a:pt x="143694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4" y="189458"/>
                    <a:pt x="143694" y="197062"/>
                  </a:cubicBezTo>
                  <a:cubicBezTo>
                    <a:pt x="143694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1" name="Vrije vorm 480">
              <a:extLst>
                <a:ext uri="{FF2B5EF4-FFF2-40B4-BE49-F238E27FC236}">
                  <a16:creationId xmlns:a16="http://schemas.microsoft.com/office/drawing/2014/main" id="{4EDB7DB3-78B7-F741-9A5A-58DCF56A0E8A}"/>
                </a:ext>
              </a:extLst>
            </p:cNvPr>
            <p:cNvSpPr/>
            <p:nvPr/>
          </p:nvSpPr>
          <p:spPr>
            <a:xfrm>
              <a:off x="4292537" y="5407908"/>
              <a:ext cx="159554" cy="218288"/>
            </a:xfrm>
            <a:custGeom>
              <a:avLst/>
              <a:gdLst>
                <a:gd name="connsiteX0" fmla="*/ 0 w 159554"/>
                <a:gd name="connsiteY0" fmla="*/ 181855 h 218288"/>
                <a:gd name="connsiteX1" fmla="*/ 15226 w 159554"/>
                <a:gd name="connsiteY1" fmla="*/ 166647 h 218288"/>
                <a:gd name="connsiteX2" fmla="*/ 24742 w 159554"/>
                <a:gd name="connsiteY2" fmla="*/ 169815 h 218288"/>
                <a:gd name="connsiteX3" fmla="*/ 80888 w 159554"/>
                <a:gd name="connsiteY3" fmla="*/ 190092 h 218288"/>
                <a:gd name="connsiteX4" fmla="*/ 127200 w 159554"/>
                <a:gd name="connsiteY4" fmla="*/ 157460 h 218288"/>
                <a:gd name="connsiteX5" fmla="*/ 76129 w 159554"/>
                <a:gd name="connsiteY5" fmla="*/ 121976 h 218288"/>
                <a:gd name="connsiteX6" fmla="*/ 2855 w 159554"/>
                <a:gd name="connsiteY6" fmla="*/ 60196 h 218288"/>
                <a:gd name="connsiteX7" fmla="*/ 80253 w 159554"/>
                <a:gd name="connsiteY7" fmla="*/ 0 h 218288"/>
                <a:gd name="connsiteX8" fmla="*/ 145598 w 159554"/>
                <a:gd name="connsiteY8" fmla="*/ 20593 h 218288"/>
                <a:gd name="connsiteX9" fmla="*/ 152259 w 159554"/>
                <a:gd name="connsiteY9" fmla="*/ 32632 h 218288"/>
                <a:gd name="connsiteX10" fmla="*/ 137350 w 159554"/>
                <a:gd name="connsiteY10" fmla="*/ 47840 h 218288"/>
                <a:gd name="connsiteX11" fmla="*/ 128468 w 159554"/>
                <a:gd name="connsiteY11" fmla="*/ 44988 h 218288"/>
                <a:gd name="connsiteX12" fmla="*/ 77716 w 159554"/>
                <a:gd name="connsiteY12" fmla="*/ 28197 h 218288"/>
                <a:gd name="connsiteX13" fmla="*/ 35527 w 159554"/>
                <a:gd name="connsiteY13" fmla="*/ 57978 h 218288"/>
                <a:gd name="connsiteX14" fmla="*/ 84694 w 159554"/>
                <a:gd name="connsiteY14" fmla="*/ 89660 h 218288"/>
                <a:gd name="connsiteX15" fmla="*/ 159554 w 159554"/>
                <a:gd name="connsiteY15" fmla="*/ 154608 h 218288"/>
                <a:gd name="connsiteX16" fmla="*/ 79619 w 159554"/>
                <a:gd name="connsiteY16" fmla="*/ 218289 h 218288"/>
                <a:gd name="connsiteX17" fmla="*/ 6027 w 159554"/>
                <a:gd name="connsiteY17" fmla="*/ 193894 h 218288"/>
                <a:gd name="connsiteX18" fmla="*/ 0 w 159554"/>
                <a:gd name="connsiteY18" fmla="*/ 181855 h 2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554" h="218288">
                  <a:moveTo>
                    <a:pt x="0" y="181855"/>
                  </a:moveTo>
                  <a:cubicBezTo>
                    <a:pt x="0" y="173617"/>
                    <a:pt x="6978" y="166647"/>
                    <a:pt x="15226" y="166647"/>
                  </a:cubicBezTo>
                  <a:cubicBezTo>
                    <a:pt x="18715" y="166647"/>
                    <a:pt x="22204" y="167915"/>
                    <a:pt x="24742" y="169815"/>
                  </a:cubicBezTo>
                  <a:cubicBezTo>
                    <a:pt x="39016" y="181221"/>
                    <a:pt x="57731" y="190092"/>
                    <a:pt x="80888" y="190092"/>
                  </a:cubicBezTo>
                  <a:cubicBezTo>
                    <a:pt x="115146" y="190092"/>
                    <a:pt x="127200" y="172667"/>
                    <a:pt x="127200" y="157460"/>
                  </a:cubicBezTo>
                  <a:cubicBezTo>
                    <a:pt x="127200" y="135282"/>
                    <a:pt x="103092" y="128946"/>
                    <a:pt x="76129" y="121976"/>
                  </a:cubicBezTo>
                  <a:cubicBezTo>
                    <a:pt x="42188" y="113105"/>
                    <a:pt x="2855" y="103283"/>
                    <a:pt x="2855" y="60196"/>
                  </a:cubicBezTo>
                  <a:cubicBezTo>
                    <a:pt x="2855" y="25346"/>
                    <a:pt x="33624" y="0"/>
                    <a:pt x="80253" y="0"/>
                  </a:cubicBezTo>
                  <a:cubicBezTo>
                    <a:pt x="105947" y="0"/>
                    <a:pt x="126248" y="6970"/>
                    <a:pt x="145598" y="20593"/>
                  </a:cubicBezTo>
                  <a:cubicBezTo>
                    <a:pt x="149721" y="23128"/>
                    <a:pt x="152259" y="27563"/>
                    <a:pt x="152259" y="32632"/>
                  </a:cubicBezTo>
                  <a:cubicBezTo>
                    <a:pt x="152259" y="40870"/>
                    <a:pt x="145598" y="47840"/>
                    <a:pt x="137350" y="47840"/>
                  </a:cubicBezTo>
                  <a:cubicBezTo>
                    <a:pt x="133861" y="47840"/>
                    <a:pt x="130689" y="46573"/>
                    <a:pt x="128468" y="44988"/>
                  </a:cubicBezTo>
                  <a:cubicBezTo>
                    <a:pt x="113560" y="33266"/>
                    <a:pt x="95162" y="28197"/>
                    <a:pt x="77716" y="28197"/>
                  </a:cubicBezTo>
                  <a:cubicBezTo>
                    <a:pt x="51704" y="28197"/>
                    <a:pt x="35527" y="40236"/>
                    <a:pt x="35527" y="57978"/>
                  </a:cubicBezTo>
                  <a:cubicBezTo>
                    <a:pt x="35527" y="76987"/>
                    <a:pt x="58366" y="83007"/>
                    <a:pt x="84694" y="89660"/>
                  </a:cubicBezTo>
                  <a:cubicBezTo>
                    <a:pt x="119269" y="98848"/>
                    <a:pt x="159554" y="109620"/>
                    <a:pt x="159554" y="154608"/>
                  </a:cubicBezTo>
                  <a:cubicBezTo>
                    <a:pt x="159554" y="187557"/>
                    <a:pt x="136716" y="218289"/>
                    <a:pt x="79619" y="218289"/>
                  </a:cubicBezTo>
                  <a:cubicBezTo>
                    <a:pt x="48532" y="218289"/>
                    <a:pt x="24108" y="208784"/>
                    <a:pt x="6027" y="193894"/>
                  </a:cubicBezTo>
                  <a:cubicBezTo>
                    <a:pt x="2601" y="191042"/>
                    <a:pt x="0" y="186924"/>
                    <a:pt x="0" y="181855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2" name="Vrije vorm 481">
              <a:extLst>
                <a:ext uri="{FF2B5EF4-FFF2-40B4-BE49-F238E27FC236}">
                  <a16:creationId xmlns:a16="http://schemas.microsoft.com/office/drawing/2014/main" id="{4005530B-B54B-B54F-BFA8-58AD0E327B40}"/>
                </a:ext>
              </a:extLst>
            </p:cNvPr>
            <p:cNvSpPr/>
            <p:nvPr/>
          </p:nvSpPr>
          <p:spPr>
            <a:xfrm>
              <a:off x="4488951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3" name="Vrije vorm 482">
              <a:extLst>
                <a:ext uri="{FF2B5EF4-FFF2-40B4-BE49-F238E27FC236}">
                  <a16:creationId xmlns:a16="http://schemas.microsoft.com/office/drawing/2014/main" id="{E8AA0873-4C23-A74B-AEFA-B91AA150F394}"/>
                </a:ext>
              </a:extLst>
            </p:cNvPr>
            <p:cNvSpPr/>
            <p:nvPr/>
          </p:nvSpPr>
          <p:spPr>
            <a:xfrm>
              <a:off x="4558673" y="5407908"/>
              <a:ext cx="159554" cy="218288"/>
            </a:xfrm>
            <a:custGeom>
              <a:avLst/>
              <a:gdLst>
                <a:gd name="connsiteX0" fmla="*/ 0 w 159554"/>
                <a:gd name="connsiteY0" fmla="*/ 181855 h 218288"/>
                <a:gd name="connsiteX1" fmla="*/ 15226 w 159554"/>
                <a:gd name="connsiteY1" fmla="*/ 166647 h 218288"/>
                <a:gd name="connsiteX2" fmla="*/ 24742 w 159554"/>
                <a:gd name="connsiteY2" fmla="*/ 169815 h 218288"/>
                <a:gd name="connsiteX3" fmla="*/ 80888 w 159554"/>
                <a:gd name="connsiteY3" fmla="*/ 190092 h 218288"/>
                <a:gd name="connsiteX4" fmla="*/ 127200 w 159554"/>
                <a:gd name="connsiteY4" fmla="*/ 157460 h 218288"/>
                <a:gd name="connsiteX5" fmla="*/ 76129 w 159554"/>
                <a:gd name="connsiteY5" fmla="*/ 121976 h 218288"/>
                <a:gd name="connsiteX6" fmla="*/ 2855 w 159554"/>
                <a:gd name="connsiteY6" fmla="*/ 60196 h 218288"/>
                <a:gd name="connsiteX7" fmla="*/ 80253 w 159554"/>
                <a:gd name="connsiteY7" fmla="*/ 0 h 218288"/>
                <a:gd name="connsiteX8" fmla="*/ 145597 w 159554"/>
                <a:gd name="connsiteY8" fmla="*/ 20593 h 218288"/>
                <a:gd name="connsiteX9" fmla="*/ 152259 w 159554"/>
                <a:gd name="connsiteY9" fmla="*/ 32632 h 218288"/>
                <a:gd name="connsiteX10" fmla="*/ 137350 w 159554"/>
                <a:gd name="connsiteY10" fmla="*/ 47840 h 218288"/>
                <a:gd name="connsiteX11" fmla="*/ 128468 w 159554"/>
                <a:gd name="connsiteY11" fmla="*/ 44988 h 218288"/>
                <a:gd name="connsiteX12" fmla="*/ 77716 w 159554"/>
                <a:gd name="connsiteY12" fmla="*/ 28197 h 218288"/>
                <a:gd name="connsiteX13" fmla="*/ 35527 w 159554"/>
                <a:gd name="connsiteY13" fmla="*/ 57978 h 218288"/>
                <a:gd name="connsiteX14" fmla="*/ 84694 w 159554"/>
                <a:gd name="connsiteY14" fmla="*/ 89660 h 218288"/>
                <a:gd name="connsiteX15" fmla="*/ 159554 w 159554"/>
                <a:gd name="connsiteY15" fmla="*/ 154608 h 218288"/>
                <a:gd name="connsiteX16" fmla="*/ 79619 w 159554"/>
                <a:gd name="connsiteY16" fmla="*/ 218289 h 218288"/>
                <a:gd name="connsiteX17" fmla="*/ 6027 w 159554"/>
                <a:gd name="connsiteY17" fmla="*/ 193894 h 218288"/>
                <a:gd name="connsiteX18" fmla="*/ 0 w 159554"/>
                <a:gd name="connsiteY18" fmla="*/ 181855 h 2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554" h="218288">
                  <a:moveTo>
                    <a:pt x="0" y="181855"/>
                  </a:moveTo>
                  <a:cubicBezTo>
                    <a:pt x="0" y="173617"/>
                    <a:pt x="6978" y="166647"/>
                    <a:pt x="15226" y="166647"/>
                  </a:cubicBezTo>
                  <a:cubicBezTo>
                    <a:pt x="18715" y="166647"/>
                    <a:pt x="22204" y="167915"/>
                    <a:pt x="24742" y="169815"/>
                  </a:cubicBezTo>
                  <a:cubicBezTo>
                    <a:pt x="39016" y="181221"/>
                    <a:pt x="57731" y="190092"/>
                    <a:pt x="80888" y="190092"/>
                  </a:cubicBezTo>
                  <a:cubicBezTo>
                    <a:pt x="115146" y="190092"/>
                    <a:pt x="127200" y="172667"/>
                    <a:pt x="127200" y="157460"/>
                  </a:cubicBezTo>
                  <a:cubicBezTo>
                    <a:pt x="127200" y="135282"/>
                    <a:pt x="103092" y="128946"/>
                    <a:pt x="76129" y="121976"/>
                  </a:cubicBezTo>
                  <a:cubicBezTo>
                    <a:pt x="42188" y="113105"/>
                    <a:pt x="2855" y="103283"/>
                    <a:pt x="2855" y="60196"/>
                  </a:cubicBezTo>
                  <a:cubicBezTo>
                    <a:pt x="2855" y="25346"/>
                    <a:pt x="33624" y="0"/>
                    <a:pt x="80253" y="0"/>
                  </a:cubicBezTo>
                  <a:cubicBezTo>
                    <a:pt x="105947" y="0"/>
                    <a:pt x="126248" y="6970"/>
                    <a:pt x="145597" y="20593"/>
                  </a:cubicBezTo>
                  <a:cubicBezTo>
                    <a:pt x="149721" y="23128"/>
                    <a:pt x="152259" y="27563"/>
                    <a:pt x="152259" y="32632"/>
                  </a:cubicBezTo>
                  <a:cubicBezTo>
                    <a:pt x="152259" y="40870"/>
                    <a:pt x="145597" y="47840"/>
                    <a:pt x="137350" y="47840"/>
                  </a:cubicBezTo>
                  <a:cubicBezTo>
                    <a:pt x="133861" y="47840"/>
                    <a:pt x="130689" y="46573"/>
                    <a:pt x="128468" y="44988"/>
                  </a:cubicBezTo>
                  <a:cubicBezTo>
                    <a:pt x="113560" y="33266"/>
                    <a:pt x="95162" y="28197"/>
                    <a:pt x="77716" y="28197"/>
                  </a:cubicBezTo>
                  <a:cubicBezTo>
                    <a:pt x="51704" y="28197"/>
                    <a:pt x="35527" y="40236"/>
                    <a:pt x="35527" y="57978"/>
                  </a:cubicBezTo>
                  <a:cubicBezTo>
                    <a:pt x="35527" y="76987"/>
                    <a:pt x="58366" y="83007"/>
                    <a:pt x="84694" y="89660"/>
                  </a:cubicBezTo>
                  <a:cubicBezTo>
                    <a:pt x="119269" y="98848"/>
                    <a:pt x="159554" y="109620"/>
                    <a:pt x="159554" y="154608"/>
                  </a:cubicBezTo>
                  <a:cubicBezTo>
                    <a:pt x="159554" y="187557"/>
                    <a:pt x="136716" y="218289"/>
                    <a:pt x="79619" y="218289"/>
                  </a:cubicBezTo>
                  <a:cubicBezTo>
                    <a:pt x="48532" y="218289"/>
                    <a:pt x="24108" y="208784"/>
                    <a:pt x="6027" y="193894"/>
                  </a:cubicBezTo>
                  <a:cubicBezTo>
                    <a:pt x="2601" y="191042"/>
                    <a:pt x="0" y="186924"/>
                    <a:pt x="0" y="181855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4" name="Vrije vorm 483">
              <a:extLst>
                <a:ext uri="{FF2B5EF4-FFF2-40B4-BE49-F238E27FC236}">
                  <a16:creationId xmlns:a16="http://schemas.microsoft.com/office/drawing/2014/main" id="{E72A37D5-D15D-164E-8189-F8E23D057899}"/>
                </a:ext>
              </a:extLst>
            </p:cNvPr>
            <p:cNvSpPr/>
            <p:nvPr/>
          </p:nvSpPr>
          <p:spPr>
            <a:xfrm>
              <a:off x="4737007" y="5411076"/>
              <a:ext cx="166216" cy="212902"/>
            </a:xfrm>
            <a:custGeom>
              <a:avLst/>
              <a:gdLst>
                <a:gd name="connsiteX0" fmla="*/ 67248 w 166216"/>
                <a:gd name="connsiteY0" fmla="*/ 197062 h 212902"/>
                <a:gd name="connsiteX1" fmla="*/ 67248 w 166216"/>
                <a:gd name="connsiteY1" fmla="*/ 27880 h 212902"/>
                <a:gd name="connsiteX2" fmla="*/ 13957 w 166216"/>
                <a:gd name="connsiteY2" fmla="*/ 27880 h 212902"/>
                <a:gd name="connsiteX3" fmla="*/ 0 w 166216"/>
                <a:gd name="connsiteY3" fmla="*/ 14257 h 212902"/>
                <a:gd name="connsiteX4" fmla="*/ 13957 w 166216"/>
                <a:gd name="connsiteY4" fmla="*/ 0 h 212902"/>
                <a:gd name="connsiteX5" fmla="*/ 151942 w 166216"/>
                <a:gd name="connsiteY5" fmla="*/ 0 h 212902"/>
                <a:gd name="connsiteX6" fmla="*/ 166216 w 166216"/>
                <a:gd name="connsiteY6" fmla="*/ 14257 h 212902"/>
                <a:gd name="connsiteX7" fmla="*/ 151942 w 166216"/>
                <a:gd name="connsiteY7" fmla="*/ 27880 h 212902"/>
                <a:gd name="connsiteX8" fmla="*/ 98968 w 166216"/>
                <a:gd name="connsiteY8" fmla="*/ 27880 h 212902"/>
                <a:gd name="connsiteX9" fmla="*/ 98968 w 166216"/>
                <a:gd name="connsiteY9" fmla="*/ 197062 h 212902"/>
                <a:gd name="connsiteX10" fmla="*/ 83108 w 166216"/>
                <a:gd name="connsiteY10" fmla="*/ 212903 h 212902"/>
                <a:gd name="connsiteX11" fmla="*/ 67248 w 166216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6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4" y="0"/>
                    <a:pt x="166216" y="6336"/>
                    <a:pt x="166216" y="14257"/>
                  </a:cubicBezTo>
                  <a:cubicBezTo>
                    <a:pt x="166216" y="21861"/>
                    <a:pt x="159554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5" name="Vrije vorm 484">
              <a:extLst>
                <a:ext uri="{FF2B5EF4-FFF2-40B4-BE49-F238E27FC236}">
                  <a16:creationId xmlns:a16="http://schemas.microsoft.com/office/drawing/2014/main" id="{BB729CB1-D6BE-1548-BB9C-579C0DE47FCE}"/>
                </a:ext>
              </a:extLst>
            </p:cNvPr>
            <p:cNvSpPr/>
            <p:nvPr/>
          </p:nvSpPr>
          <p:spPr>
            <a:xfrm>
              <a:off x="4934245" y="5411076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5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5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5" y="6336"/>
                    <a:pt x="143695" y="14257"/>
                  </a:cubicBezTo>
                  <a:cubicBezTo>
                    <a:pt x="143695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5" y="189458"/>
                    <a:pt x="143695" y="197062"/>
                  </a:cubicBezTo>
                  <a:cubicBezTo>
                    <a:pt x="143695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90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6" name="Vrije vorm 485">
              <a:extLst>
                <a:ext uri="{FF2B5EF4-FFF2-40B4-BE49-F238E27FC236}">
                  <a16:creationId xmlns:a16="http://schemas.microsoft.com/office/drawing/2014/main" id="{D04EB7F0-BAB2-7640-85B3-ECE5C7CCC569}"/>
                </a:ext>
              </a:extLst>
            </p:cNvPr>
            <p:cNvSpPr/>
            <p:nvPr/>
          </p:nvSpPr>
          <p:spPr>
            <a:xfrm>
              <a:off x="5116068" y="5409492"/>
              <a:ext cx="179538" cy="214487"/>
            </a:xfrm>
            <a:custGeom>
              <a:avLst/>
              <a:gdLst>
                <a:gd name="connsiteX0" fmla="*/ 144012 w 179538"/>
                <a:gd name="connsiteY0" fmla="*/ 206250 h 214487"/>
                <a:gd name="connsiteX1" fmla="*/ 31721 w 179538"/>
                <a:gd name="connsiteY1" fmla="*/ 50691 h 214487"/>
                <a:gd name="connsiteX2" fmla="*/ 31721 w 179538"/>
                <a:gd name="connsiteY2" fmla="*/ 198646 h 214487"/>
                <a:gd name="connsiteX3" fmla="*/ 16177 w 179538"/>
                <a:gd name="connsiteY3" fmla="*/ 214487 h 214487"/>
                <a:gd name="connsiteX4" fmla="*/ 0 w 179538"/>
                <a:gd name="connsiteY4" fmla="*/ 198646 h 214487"/>
                <a:gd name="connsiteX5" fmla="*/ 0 w 179538"/>
                <a:gd name="connsiteY5" fmla="*/ 20910 h 214487"/>
                <a:gd name="connsiteX6" fmla="*/ 20936 w 179538"/>
                <a:gd name="connsiteY6" fmla="*/ 0 h 214487"/>
                <a:gd name="connsiteX7" fmla="*/ 37748 w 179538"/>
                <a:gd name="connsiteY7" fmla="*/ 8554 h 214487"/>
                <a:gd name="connsiteX8" fmla="*/ 147818 w 179538"/>
                <a:gd name="connsiteY8" fmla="*/ 159994 h 214487"/>
                <a:gd name="connsiteX9" fmla="*/ 147818 w 179538"/>
                <a:gd name="connsiteY9" fmla="*/ 15841 h 214487"/>
                <a:gd name="connsiteX10" fmla="*/ 163361 w 179538"/>
                <a:gd name="connsiteY10" fmla="*/ 0 h 214487"/>
                <a:gd name="connsiteX11" fmla="*/ 179539 w 179538"/>
                <a:gd name="connsiteY11" fmla="*/ 15841 h 214487"/>
                <a:gd name="connsiteX12" fmla="*/ 179539 w 179538"/>
                <a:gd name="connsiteY12" fmla="*/ 194844 h 214487"/>
                <a:gd name="connsiteX13" fmla="*/ 159872 w 179538"/>
                <a:gd name="connsiteY13" fmla="*/ 214487 h 214487"/>
                <a:gd name="connsiteX14" fmla="*/ 144012 w 179538"/>
                <a:gd name="connsiteY14" fmla="*/ 206250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538" h="214487">
                  <a:moveTo>
                    <a:pt x="144012" y="206250"/>
                  </a:moveTo>
                  <a:lnTo>
                    <a:pt x="31721" y="50691"/>
                  </a:lnTo>
                  <a:lnTo>
                    <a:pt x="31721" y="198646"/>
                  </a:lnTo>
                  <a:cubicBezTo>
                    <a:pt x="31721" y="207200"/>
                    <a:pt x="24742" y="214487"/>
                    <a:pt x="16177" y="214487"/>
                  </a:cubicBezTo>
                  <a:cubicBezTo>
                    <a:pt x="7296" y="214487"/>
                    <a:pt x="0" y="207200"/>
                    <a:pt x="0" y="198646"/>
                  </a:cubicBezTo>
                  <a:lnTo>
                    <a:pt x="0" y="20910"/>
                  </a:lnTo>
                  <a:cubicBezTo>
                    <a:pt x="0" y="9505"/>
                    <a:pt x="9199" y="0"/>
                    <a:pt x="20936" y="0"/>
                  </a:cubicBezTo>
                  <a:cubicBezTo>
                    <a:pt x="27597" y="0"/>
                    <a:pt x="33941" y="3168"/>
                    <a:pt x="37748" y="8554"/>
                  </a:cubicBezTo>
                  <a:lnTo>
                    <a:pt x="147818" y="159994"/>
                  </a:lnTo>
                  <a:lnTo>
                    <a:pt x="147818" y="15841"/>
                  </a:lnTo>
                  <a:cubicBezTo>
                    <a:pt x="147818" y="7287"/>
                    <a:pt x="154796" y="0"/>
                    <a:pt x="163361" y="0"/>
                  </a:cubicBezTo>
                  <a:cubicBezTo>
                    <a:pt x="172243" y="0"/>
                    <a:pt x="179539" y="7287"/>
                    <a:pt x="179539" y="15841"/>
                  </a:cubicBezTo>
                  <a:lnTo>
                    <a:pt x="179539" y="194844"/>
                  </a:lnTo>
                  <a:cubicBezTo>
                    <a:pt x="179539" y="205616"/>
                    <a:pt x="170657" y="214487"/>
                    <a:pt x="159872" y="214487"/>
                  </a:cubicBezTo>
                  <a:cubicBezTo>
                    <a:pt x="153210" y="214487"/>
                    <a:pt x="147501" y="211636"/>
                    <a:pt x="144012" y="206250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7" name="Vrije vorm 486">
              <a:extLst>
                <a:ext uri="{FF2B5EF4-FFF2-40B4-BE49-F238E27FC236}">
                  <a16:creationId xmlns:a16="http://schemas.microsoft.com/office/drawing/2014/main" id="{30B9DB04-3A41-984B-839E-CFB7DA42596D}"/>
                </a:ext>
              </a:extLst>
            </p:cNvPr>
            <p:cNvSpPr/>
            <p:nvPr/>
          </p:nvSpPr>
          <p:spPr>
            <a:xfrm>
              <a:off x="5326947" y="5411076"/>
              <a:ext cx="166216" cy="212902"/>
            </a:xfrm>
            <a:custGeom>
              <a:avLst/>
              <a:gdLst>
                <a:gd name="connsiteX0" fmla="*/ 67248 w 166216"/>
                <a:gd name="connsiteY0" fmla="*/ 197062 h 212902"/>
                <a:gd name="connsiteX1" fmla="*/ 67248 w 166216"/>
                <a:gd name="connsiteY1" fmla="*/ 27880 h 212902"/>
                <a:gd name="connsiteX2" fmla="*/ 13957 w 166216"/>
                <a:gd name="connsiteY2" fmla="*/ 27880 h 212902"/>
                <a:gd name="connsiteX3" fmla="*/ 0 w 166216"/>
                <a:gd name="connsiteY3" fmla="*/ 14257 h 212902"/>
                <a:gd name="connsiteX4" fmla="*/ 13957 w 166216"/>
                <a:gd name="connsiteY4" fmla="*/ 0 h 212902"/>
                <a:gd name="connsiteX5" fmla="*/ 151942 w 166216"/>
                <a:gd name="connsiteY5" fmla="*/ 0 h 212902"/>
                <a:gd name="connsiteX6" fmla="*/ 166216 w 166216"/>
                <a:gd name="connsiteY6" fmla="*/ 14257 h 212902"/>
                <a:gd name="connsiteX7" fmla="*/ 151942 w 166216"/>
                <a:gd name="connsiteY7" fmla="*/ 27880 h 212902"/>
                <a:gd name="connsiteX8" fmla="*/ 98968 w 166216"/>
                <a:gd name="connsiteY8" fmla="*/ 27880 h 212902"/>
                <a:gd name="connsiteX9" fmla="*/ 98968 w 166216"/>
                <a:gd name="connsiteY9" fmla="*/ 197062 h 212902"/>
                <a:gd name="connsiteX10" fmla="*/ 83108 w 166216"/>
                <a:gd name="connsiteY10" fmla="*/ 212903 h 212902"/>
                <a:gd name="connsiteX11" fmla="*/ 67248 w 166216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6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8" name="Vrije vorm 487">
              <a:extLst>
                <a:ext uri="{FF2B5EF4-FFF2-40B4-BE49-F238E27FC236}">
                  <a16:creationId xmlns:a16="http://schemas.microsoft.com/office/drawing/2014/main" id="{8435C4CD-8764-2148-8602-5E061E2F5C18}"/>
                </a:ext>
              </a:extLst>
            </p:cNvPr>
            <p:cNvSpPr/>
            <p:nvPr/>
          </p:nvSpPr>
          <p:spPr>
            <a:xfrm>
              <a:off x="5524249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9" name="Vrije vorm 488">
              <a:extLst>
                <a:ext uri="{FF2B5EF4-FFF2-40B4-BE49-F238E27FC236}">
                  <a16:creationId xmlns:a16="http://schemas.microsoft.com/office/drawing/2014/main" id="{8C26F944-EE2A-2346-9CA4-3C6D87AEBD67}"/>
                </a:ext>
              </a:extLst>
            </p:cNvPr>
            <p:cNvSpPr/>
            <p:nvPr/>
          </p:nvSpPr>
          <p:spPr>
            <a:xfrm>
              <a:off x="5603233" y="5411076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5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5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5" y="6336"/>
                    <a:pt x="143695" y="14257"/>
                  </a:cubicBezTo>
                  <a:cubicBezTo>
                    <a:pt x="143695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5" y="189458"/>
                    <a:pt x="143695" y="197062"/>
                  </a:cubicBezTo>
                  <a:cubicBezTo>
                    <a:pt x="143695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0" name="Vrije vorm 489">
              <a:extLst>
                <a:ext uri="{FF2B5EF4-FFF2-40B4-BE49-F238E27FC236}">
                  <a16:creationId xmlns:a16="http://schemas.microsoft.com/office/drawing/2014/main" id="{D66A3CE9-2046-C44F-A6B5-6F96B3D5B0F6}"/>
                </a:ext>
              </a:extLst>
            </p:cNvPr>
            <p:cNvSpPr/>
            <p:nvPr/>
          </p:nvSpPr>
          <p:spPr>
            <a:xfrm>
              <a:off x="526095" y="5738984"/>
              <a:ext cx="121807" cy="216704"/>
            </a:xfrm>
            <a:custGeom>
              <a:avLst/>
              <a:gdLst>
                <a:gd name="connsiteX0" fmla="*/ 0 w 121807"/>
                <a:gd name="connsiteY0" fmla="*/ 190092 h 216704"/>
                <a:gd name="connsiteX1" fmla="*/ 14274 w 121807"/>
                <a:gd name="connsiteY1" fmla="*/ 175518 h 216704"/>
                <a:gd name="connsiteX2" fmla="*/ 22204 w 121807"/>
                <a:gd name="connsiteY2" fmla="*/ 178053 h 216704"/>
                <a:gd name="connsiteX3" fmla="*/ 50436 w 121807"/>
                <a:gd name="connsiteY3" fmla="*/ 188508 h 216704"/>
                <a:gd name="connsiteX4" fmla="*/ 90087 w 121807"/>
                <a:gd name="connsiteY4" fmla="*/ 147321 h 216704"/>
                <a:gd name="connsiteX5" fmla="*/ 90087 w 121807"/>
                <a:gd name="connsiteY5" fmla="*/ 15841 h 216704"/>
                <a:gd name="connsiteX6" fmla="*/ 105947 w 121807"/>
                <a:gd name="connsiteY6" fmla="*/ 0 h 216704"/>
                <a:gd name="connsiteX7" fmla="*/ 121807 w 121807"/>
                <a:gd name="connsiteY7" fmla="*/ 15841 h 216704"/>
                <a:gd name="connsiteX8" fmla="*/ 121807 w 121807"/>
                <a:gd name="connsiteY8" fmla="*/ 147638 h 216704"/>
                <a:gd name="connsiteX9" fmla="*/ 52656 w 121807"/>
                <a:gd name="connsiteY9" fmla="*/ 216705 h 216704"/>
                <a:gd name="connsiteX10" fmla="*/ 6027 w 121807"/>
                <a:gd name="connsiteY10" fmla="*/ 201498 h 216704"/>
                <a:gd name="connsiteX11" fmla="*/ 0 w 121807"/>
                <a:gd name="connsiteY11" fmla="*/ 190092 h 21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807" h="216704">
                  <a:moveTo>
                    <a:pt x="0" y="190092"/>
                  </a:moveTo>
                  <a:cubicBezTo>
                    <a:pt x="0" y="181855"/>
                    <a:pt x="6344" y="175518"/>
                    <a:pt x="14274" y="175518"/>
                  </a:cubicBezTo>
                  <a:cubicBezTo>
                    <a:pt x="17129" y="175518"/>
                    <a:pt x="19984" y="176469"/>
                    <a:pt x="22204" y="178053"/>
                  </a:cubicBezTo>
                  <a:cubicBezTo>
                    <a:pt x="29817" y="184389"/>
                    <a:pt x="38699" y="188508"/>
                    <a:pt x="50436" y="188508"/>
                  </a:cubicBezTo>
                  <a:cubicBezTo>
                    <a:pt x="74861" y="188508"/>
                    <a:pt x="90087" y="172033"/>
                    <a:pt x="90087" y="147321"/>
                  </a:cubicBezTo>
                  <a:lnTo>
                    <a:pt x="90087" y="15841"/>
                  </a:lnTo>
                  <a:cubicBezTo>
                    <a:pt x="90087" y="7287"/>
                    <a:pt x="97382" y="0"/>
                    <a:pt x="105947" y="0"/>
                  </a:cubicBezTo>
                  <a:cubicBezTo>
                    <a:pt x="114829" y="0"/>
                    <a:pt x="121807" y="7287"/>
                    <a:pt x="121807" y="15841"/>
                  </a:cubicBezTo>
                  <a:lnTo>
                    <a:pt x="121807" y="147638"/>
                  </a:lnTo>
                  <a:cubicBezTo>
                    <a:pt x="121807" y="194527"/>
                    <a:pt x="91990" y="216705"/>
                    <a:pt x="52656" y="216705"/>
                  </a:cubicBezTo>
                  <a:cubicBezTo>
                    <a:pt x="34893" y="216705"/>
                    <a:pt x="19667" y="212269"/>
                    <a:pt x="6027" y="201498"/>
                  </a:cubicBezTo>
                  <a:cubicBezTo>
                    <a:pt x="2220" y="198963"/>
                    <a:pt x="0" y="194844"/>
                    <a:pt x="0" y="190092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1" name="Vrije vorm 490">
              <a:extLst>
                <a:ext uri="{FF2B5EF4-FFF2-40B4-BE49-F238E27FC236}">
                  <a16:creationId xmlns:a16="http://schemas.microsoft.com/office/drawing/2014/main" id="{105DBE5C-3620-9C4B-9492-AC40F33C1C6F}"/>
                </a:ext>
              </a:extLst>
            </p:cNvPr>
            <p:cNvSpPr/>
            <p:nvPr/>
          </p:nvSpPr>
          <p:spPr>
            <a:xfrm>
              <a:off x="695166" y="5738984"/>
              <a:ext cx="177952" cy="216704"/>
            </a:xfrm>
            <a:custGeom>
              <a:avLst/>
              <a:gdLst>
                <a:gd name="connsiteX0" fmla="*/ 0 w 177952"/>
                <a:gd name="connsiteY0" fmla="*/ 15841 h 216704"/>
                <a:gd name="connsiteX1" fmla="*/ 16177 w 177952"/>
                <a:gd name="connsiteY1" fmla="*/ 0 h 216704"/>
                <a:gd name="connsiteX2" fmla="*/ 32038 w 177952"/>
                <a:gd name="connsiteY2" fmla="*/ 15841 h 216704"/>
                <a:gd name="connsiteX3" fmla="*/ 32038 w 177952"/>
                <a:gd name="connsiteY3" fmla="*/ 129263 h 216704"/>
                <a:gd name="connsiteX4" fmla="*/ 89135 w 177952"/>
                <a:gd name="connsiteY4" fmla="*/ 188508 h 216704"/>
                <a:gd name="connsiteX5" fmla="*/ 145915 w 177952"/>
                <a:gd name="connsiteY5" fmla="*/ 129263 h 216704"/>
                <a:gd name="connsiteX6" fmla="*/ 145915 w 177952"/>
                <a:gd name="connsiteY6" fmla="*/ 15841 h 216704"/>
                <a:gd name="connsiteX7" fmla="*/ 162092 w 177952"/>
                <a:gd name="connsiteY7" fmla="*/ 0 h 216704"/>
                <a:gd name="connsiteX8" fmla="*/ 177953 w 177952"/>
                <a:gd name="connsiteY8" fmla="*/ 15841 h 216704"/>
                <a:gd name="connsiteX9" fmla="*/ 177953 w 177952"/>
                <a:gd name="connsiteY9" fmla="*/ 129896 h 216704"/>
                <a:gd name="connsiteX10" fmla="*/ 89135 w 177952"/>
                <a:gd name="connsiteY10" fmla="*/ 216705 h 216704"/>
                <a:gd name="connsiteX11" fmla="*/ 0 w 177952"/>
                <a:gd name="connsiteY11" fmla="*/ 130213 h 216704"/>
                <a:gd name="connsiteX12" fmla="*/ 0 w 177952"/>
                <a:gd name="connsiteY12" fmla="*/ 15841 h 21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952" h="216704">
                  <a:moveTo>
                    <a:pt x="0" y="15841"/>
                  </a:moveTo>
                  <a:cubicBezTo>
                    <a:pt x="0" y="7287"/>
                    <a:pt x="7296" y="0"/>
                    <a:pt x="16177" y="0"/>
                  </a:cubicBezTo>
                  <a:cubicBezTo>
                    <a:pt x="25059" y="0"/>
                    <a:pt x="32038" y="7287"/>
                    <a:pt x="32038" y="15841"/>
                  </a:cubicBezTo>
                  <a:lnTo>
                    <a:pt x="32038" y="129263"/>
                  </a:lnTo>
                  <a:cubicBezTo>
                    <a:pt x="32038" y="165380"/>
                    <a:pt x="52022" y="188508"/>
                    <a:pt x="89135" y="188508"/>
                  </a:cubicBezTo>
                  <a:cubicBezTo>
                    <a:pt x="126248" y="188508"/>
                    <a:pt x="145915" y="165380"/>
                    <a:pt x="145915" y="129263"/>
                  </a:cubicBezTo>
                  <a:lnTo>
                    <a:pt x="145915" y="15841"/>
                  </a:lnTo>
                  <a:cubicBezTo>
                    <a:pt x="145915" y="7287"/>
                    <a:pt x="153211" y="0"/>
                    <a:pt x="162092" y="0"/>
                  </a:cubicBezTo>
                  <a:cubicBezTo>
                    <a:pt x="170974" y="0"/>
                    <a:pt x="177953" y="7287"/>
                    <a:pt x="177953" y="15841"/>
                  </a:cubicBezTo>
                  <a:lnTo>
                    <a:pt x="177953" y="129896"/>
                  </a:lnTo>
                  <a:cubicBezTo>
                    <a:pt x="177953" y="182488"/>
                    <a:pt x="148452" y="216705"/>
                    <a:pt x="89135" y="216705"/>
                  </a:cubicBezTo>
                  <a:cubicBezTo>
                    <a:pt x="29817" y="216705"/>
                    <a:pt x="0" y="182171"/>
                    <a:pt x="0" y="130213"/>
                  </a:cubicBezTo>
                  <a:lnTo>
                    <a:pt x="0" y="15841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2" name="Vrije vorm 491">
              <a:extLst>
                <a:ext uri="{FF2B5EF4-FFF2-40B4-BE49-F238E27FC236}">
                  <a16:creationId xmlns:a16="http://schemas.microsoft.com/office/drawing/2014/main" id="{40AFED73-7F9E-0E46-8096-A23E9C9F7191}"/>
                </a:ext>
              </a:extLst>
            </p:cNvPr>
            <p:cNvSpPr/>
            <p:nvPr/>
          </p:nvSpPr>
          <p:spPr>
            <a:xfrm>
              <a:off x="920382" y="5738984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7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7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7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7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3" name="Vrije vorm 492">
              <a:extLst>
                <a:ext uri="{FF2B5EF4-FFF2-40B4-BE49-F238E27FC236}">
                  <a16:creationId xmlns:a16="http://schemas.microsoft.com/office/drawing/2014/main" id="{1D7A7DEC-F18D-294B-ABC5-87ABA902662D}"/>
                </a:ext>
              </a:extLst>
            </p:cNvPr>
            <p:cNvSpPr/>
            <p:nvPr/>
          </p:nvSpPr>
          <p:spPr>
            <a:xfrm>
              <a:off x="990168" y="5737400"/>
              <a:ext cx="159554" cy="218288"/>
            </a:xfrm>
            <a:custGeom>
              <a:avLst/>
              <a:gdLst>
                <a:gd name="connsiteX0" fmla="*/ 0 w 159554"/>
                <a:gd name="connsiteY0" fmla="*/ 181855 h 218288"/>
                <a:gd name="connsiteX1" fmla="*/ 15226 w 159554"/>
                <a:gd name="connsiteY1" fmla="*/ 166647 h 218288"/>
                <a:gd name="connsiteX2" fmla="*/ 24742 w 159554"/>
                <a:gd name="connsiteY2" fmla="*/ 169816 h 218288"/>
                <a:gd name="connsiteX3" fmla="*/ 80888 w 159554"/>
                <a:gd name="connsiteY3" fmla="*/ 190092 h 218288"/>
                <a:gd name="connsiteX4" fmla="*/ 127200 w 159554"/>
                <a:gd name="connsiteY4" fmla="*/ 157460 h 218288"/>
                <a:gd name="connsiteX5" fmla="*/ 76129 w 159554"/>
                <a:gd name="connsiteY5" fmla="*/ 121976 h 218288"/>
                <a:gd name="connsiteX6" fmla="*/ 2855 w 159554"/>
                <a:gd name="connsiteY6" fmla="*/ 60196 h 218288"/>
                <a:gd name="connsiteX7" fmla="*/ 80253 w 159554"/>
                <a:gd name="connsiteY7" fmla="*/ 0 h 218288"/>
                <a:gd name="connsiteX8" fmla="*/ 145598 w 159554"/>
                <a:gd name="connsiteY8" fmla="*/ 20593 h 218288"/>
                <a:gd name="connsiteX9" fmla="*/ 152259 w 159554"/>
                <a:gd name="connsiteY9" fmla="*/ 32632 h 218288"/>
                <a:gd name="connsiteX10" fmla="*/ 137350 w 159554"/>
                <a:gd name="connsiteY10" fmla="*/ 47840 h 218288"/>
                <a:gd name="connsiteX11" fmla="*/ 128468 w 159554"/>
                <a:gd name="connsiteY11" fmla="*/ 44988 h 218288"/>
                <a:gd name="connsiteX12" fmla="*/ 77716 w 159554"/>
                <a:gd name="connsiteY12" fmla="*/ 28197 h 218288"/>
                <a:gd name="connsiteX13" fmla="*/ 35527 w 159554"/>
                <a:gd name="connsiteY13" fmla="*/ 57978 h 218288"/>
                <a:gd name="connsiteX14" fmla="*/ 84694 w 159554"/>
                <a:gd name="connsiteY14" fmla="*/ 89660 h 218288"/>
                <a:gd name="connsiteX15" fmla="*/ 159555 w 159554"/>
                <a:gd name="connsiteY15" fmla="*/ 154608 h 218288"/>
                <a:gd name="connsiteX16" fmla="*/ 79619 w 159554"/>
                <a:gd name="connsiteY16" fmla="*/ 218289 h 218288"/>
                <a:gd name="connsiteX17" fmla="*/ 6027 w 159554"/>
                <a:gd name="connsiteY17" fmla="*/ 193894 h 218288"/>
                <a:gd name="connsiteX18" fmla="*/ 0 w 159554"/>
                <a:gd name="connsiteY18" fmla="*/ 181855 h 2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554" h="218288">
                  <a:moveTo>
                    <a:pt x="0" y="181855"/>
                  </a:moveTo>
                  <a:cubicBezTo>
                    <a:pt x="0" y="173617"/>
                    <a:pt x="6979" y="166647"/>
                    <a:pt x="15226" y="166647"/>
                  </a:cubicBezTo>
                  <a:cubicBezTo>
                    <a:pt x="18715" y="166647"/>
                    <a:pt x="22204" y="167915"/>
                    <a:pt x="24742" y="169816"/>
                  </a:cubicBezTo>
                  <a:cubicBezTo>
                    <a:pt x="39016" y="181221"/>
                    <a:pt x="57732" y="190092"/>
                    <a:pt x="80888" y="190092"/>
                  </a:cubicBezTo>
                  <a:cubicBezTo>
                    <a:pt x="115146" y="190092"/>
                    <a:pt x="127200" y="172667"/>
                    <a:pt x="127200" y="157460"/>
                  </a:cubicBezTo>
                  <a:cubicBezTo>
                    <a:pt x="127200" y="135282"/>
                    <a:pt x="103092" y="128946"/>
                    <a:pt x="76129" y="121976"/>
                  </a:cubicBezTo>
                  <a:cubicBezTo>
                    <a:pt x="42188" y="113105"/>
                    <a:pt x="2855" y="103283"/>
                    <a:pt x="2855" y="60196"/>
                  </a:cubicBezTo>
                  <a:cubicBezTo>
                    <a:pt x="2855" y="25346"/>
                    <a:pt x="33624" y="0"/>
                    <a:pt x="80253" y="0"/>
                  </a:cubicBezTo>
                  <a:cubicBezTo>
                    <a:pt x="105947" y="0"/>
                    <a:pt x="126248" y="6970"/>
                    <a:pt x="145598" y="20593"/>
                  </a:cubicBezTo>
                  <a:cubicBezTo>
                    <a:pt x="149721" y="23128"/>
                    <a:pt x="152259" y="27563"/>
                    <a:pt x="152259" y="32632"/>
                  </a:cubicBezTo>
                  <a:cubicBezTo>
                    <a:pt x="152259" y="40870"/>
                    <a:pt x="145598" y="47840"/>
                    <a:pt x="137350" y="47840"/>
                  </a:cubicBezTo>
                  <a:cubicBezTo>
                    <a:pt x="133861" y="47840"/>
                    <a:pt x="130689" y="46573"/>
                    <a:pt x="128468" y="44988"/>
                  </a:cubicBezTo>
                  <a:cubicBezTo>
                    <a:pt x="113560" y="33266"/>
                    <a:pt x="95162" y="28197"/>
                    <a:pt x="77716" y="28197"/>
                  </a:cubicBezTo>
                  <a:cubicBezTo>
                    <a:pt x="51705" y="28197"/>
                    <a:pt x="35527" y="40236"/>
                    <a:pt x="35527" y="57978"/>
                  </a:cubicBezTo>
                  <a:cubicBezTo>
                    <a:pt x="35527" y="76987"/>
                    <a:pt x="58366" y="83007"/>
                    <a:pt x="84694" y="89660"/>
                  </a:cubicBezTo>
                  <a:cubicBezTo>
                    <a:pt x="119269" y="98848"/>
                    <a:pt x="159555" y="109620"/>
                    <a:pt x="159555" y="154608"/>
                  </a:cubicBezTo>
                  <a:cubicBezTo>
                    <a:pt x="159555" y="187557"/>
                    <a:pt x="136716" y="218289"/>
                    <a:pt x="79619" y="218289"/>
                  </a:cubicBezTo>
                  <a:cubicBezTo>
                    <a:pt x="48533" y="218289"/>
                    <a:pt x="24108" y="208784"/>
                    <a:pt x="6027" y="193894"/>
                  </a:cubicBezTo>
                  <a:cubicBezTo>
                    <a:pt x="2538" y="191042"/>
                    <a:pt x="0" y="186924"/>
                    <a:pt x="0" y="181855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4" name="Vrije vorm 493">
              <a:extLst>
                <a:ext uri="{FF2B5EF4-FFF2-40B4-BE49-F238E27FC236}">
                  <a16:creationId xmlns:a16="http://schemas.microsoft.com/office/drawing/2014/main" id="{865DC9F8-B4BD-524B-B6EA-A73D45DD334E}"/>
                </a:ext>
              </a:extLst>
            </p:cNvPr>
            <p:cNvSpPr/>
            <p:nvPr/>
          </p:nvSpPr>
          <p:spPr>
            <a:xfrm>
              <a:off x="1168438" y="5740569"/>
              <a:ext cx="166215" cy="212902"/>
            </a:xfrm>
            <a:custGeom>
              <a:avLst/>
              <a:gdLst>
                <a:gd name="connsiteX0" fmla="*/ 67248 w 166215"/>
                <a:gd name="connsiteY0" fmla="*/ 197062 h 212902"/>
                <a:gd name="connsiteX1" fmla="*/ 67248 w 166215"/>
                <a:gd name="connsiteY1" fmla="*/ 27880 h 212902"/>
                <a:gd name="connsiteX2" fmla="*/ 13957 w 166215"/>
                <a:gd name="connsiteY2" fmla="*/ 27880 h 212902"/>
                <a:gd name="connsiteX3" fmla="*/ 0 w 166215"/>
                <a:gd name="connsiteY3" fmla="*/ 14257 h 212902"/>
                <a:gd name="connsiteX4" fmla="*/ 13957 w 166215"/>
                <a:gd name="connsiteY4" fmla="*/ 0 h 212902"/>
                <a:gd name="connsiteX5" fmla="*/ 151942 w 166215"/>
                <a:gd name="connsiteY5" fmla="*/ 0 h 212902"/>
                <a:gd name="connsiteX6" fmla="*/ 166216 w 166215"/>
                <a:gd name="connsiteY6" fmla="*/ 14257 h 212902"/>
                <a:gd name="connsiteX7" fmla="*/ 151942 w 166215"/>
                <a:gd name="connsiteY7" fmla="*/ 27880 h 212902"/>
                <a:gd name="connsiteX8" fmla="*/ 98968 w 166215"/>
                <a:gd name="connsiteY8" fmla="*/ 27880 h 212902"/>
                <a:gd name="connsiteX9" fmla="*/ 98968 w 166215"/>
                <a:gd name="connsiteY9" fmla="*/ 197062 h 212902"/>
                <a:gd name="connsiteX10" fmla="*/ 83108 w 166215"/>
                <a:gd name="connsiteY10" fmla="*/ 212903 h 212902"/>
                <a:gd name="connsiteX11" fmla="*/ 67248 w 166215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5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5" name="Vrije vorm 494">
              <a:extLst>
                <a:ext uri="{FF2B5EF4-FFF2-40B4-BE49-F238E27FC236}">
                  <a16:creationId xmlns:a16="http://schemas.microsoft.com/office/drawing/2014/main" id="{7D697773-A6FD-1546-A077-650643F943B3}"/>
                </a:ext>
              </a:extLst>
            </p:cNvPr>
            <p:cNvSpPr/>
            <p:nvPr/>
          </p:nvSpPr>
          <p:spPr>
            <a:xfrm>
              <a:off x="1447579" y="5738984"/>
              <a:ext cx="179538" cy="214487"/>
            </a:xfrm>
            <a:custGeom>
              <a:avLst/>
              <a:gdLst>
                <a:gd name="connsiteX0" fmla="*/ 144012 w 179538"/>
                <a:gd name="connsiteY0" fmla="*/ 206250 h 214487"/>
                <a:gd name="connsiteX1" fmla="*/ 31721 w 179538"/>
                <a:gd name="connsiteY1" fmla="*/ 50691 h 214487"/>
                <a:gd name="connsiteX2" fmla="*/ 31721 w 179538"/>
                <a:gd name="connsiteY2" fmla="*/ 198646 h 214487"/>
                <a:gd name="connsiteX3" fmla="*/ 16178 w 179538"/>
                <a:gd name="connsiteY3" fmla="*/ 214487 h 214487"/>
                <a:gd name="connsiteX4" fmla="*/ 0 w 179538"/>
                <a:gd name="connsiteY4" fmla="*/ 198646 h 214487"/>
                <a:gd name="connsiteX5" fmla="*/ 0 w 179538"/>
                <a:gd name="connsiteY5" fmla="*/ 20910 h 214487"/>
                <a:gd name="connsiteX6" fmla="*/ 20936 w 179538"/>
                <a:gd name="connsiteY6" fmla="*/ 0 h 214487"/>
                <a:gd name="connsiteX7" fmla="*/ 37748 w 179538"/>
                <a:gd name="connsiteY7" fmla="*/ 8554 h 214487"/>
                <a:gd name="connsiteX8" fmla="*/ 147818 w 179538"/>
                <a:gd name="connsiteY8" fmla="*/ 159994 h 214487"/>
                <a:gd name="connsiteX9" fmla="*/ 147818 w 179538"/>
                <a:gd name="connsiteY9" fmla="*/ 15841 h 214487"/>
                <a:gd name="connsiteX10" fmla="*/ 163361 w 179538"/>
                <a:gd name="connsiteY10" fmla="*/ 0 h 214487"/>
                <a:gd name="connsiteX11" fmla="*/ 179539 w 179538"/>
                <a:gd name="connsiteY11" fmla="*/ 15841 h 214487"/>
                <a:gd name="connsiteX12" fmla="*/ 179539 w 179538"/>
                <a:gd name="connsiteY12" fmla="*/ 194844 h 214487"/>
                <a:gd name="connsiteX13" fmla="*/ 159872 w 179538"/>
                <a:gd name="connsiteY13" fmla="*/ 214487 h 214487"/>
                <a:gd name="connsiteX14" fmla="*/ 144012 w 179538"/>
                <a:gd name="connsiteY14" fmla="*/ 206250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538" h="214487">
                  <a:moveTo>
                    <a:pt x="144012" y="206250"/>
                  </a:moveTo>
                  <a:lnTo>
                    <a:pt x="31721" y="50691"/>
                  </a:ln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lnTo>
                    <a:pt x="0" y="20910"/>
                  </a:lnTo>
                  <a:cubicBezTo>
                    <a:pt x="0" y="9505"/>
                    <a:pt x="9199" y="0"/>
                    <a:pt x="20936" y="0"/>
                  </a:cubicBezTo>
                  <a:cubicBezTo>
                    <a:pt x="27597" y="0"/>
                    <a:pt x="33941" y="3168"/>
                    <a:pt x="37748" y="8554"/>
                  </a:cubicBezTo>
                  <a:lnTo>
                    <a:pt x="147818" y="159994"/>
                  </a:lnTo>
                  <a:lnTo>
                    <a:pt x="147818" y="15841"/>
                  </a:lnTo>
                  <a:cubicBezTo>
                    <a:pt x="147818" y="7287"/>
                    <a:pt x="154797" y="0"/>
                    <a:pt x="163361" y="0"/>
                  </a:cubicBezTo>
                  <a:cubicBezTo>
                    <a:pt x="172243" y="0"/>
                    <a:pt x="179539" y="7287"/>
                    <a:pt x="179539" y="15841"/>
                  </a:cubicBezTo>
                  <a:lnTo>
                    <a:pt x="179539" y="194844"/>
                  </a:lnTo>
                  <a:cubicBezTo>
                    <a:pt x="179539" y="205616"/>
                    <a:pt x="170657" y="214487"/>
                    <a:pt x="159872" y="214487"/>
                  </a:cubicBezTo>
                  <a:cubicBezTo>
                    <a:pt x="153211" y="214487"/>
                    <a:pt x="147501" y="211636"/>
                    <a:pt x="144012" y="206250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6" name="Vrije vorm 495">
              <a:extLst>
                <a:ext uri="{FF2B5EF4-FFF2-40B4-BE49-F238E27FC236}">
                  <a16:creationId xmlns:a16="http://schemas.microsoft.com/office/drawing/2014/main" id="{E3690977-9A42-8140-84AB-16A9D512C031}"/>
                </a:ext>
              </a:extLst>
            </p:cNvPr>
            <p:cNvSpPr/>
            <p:nvPr/>
          </p:nvSpPr>
          <p:spPr>
            <a:xfrm>
              <a:off x="1674064" y="5738984"/>
              <a:ext cx="177952" cy="216704"/>
            </a:xfrm>
            <a:custGeom>
              <a:avLst/>
              <a:gdLst>
                <a:gd name="connsiteX0" fmla="*/ 0 w 177952"/>
                <a:gd name="connsiteY0" fmla="*/ 15841 h 216704"/>
                <a:gd name="connsiteX1" fmla="*/ 16178 w 177952"/>
                <a:gd name="connsiteY1" fmla="*/ 0 h 216704"/>
                <a:gd name="connsiteX2" fmla="*/ 32038 w 177952"/>
                <a:gd name="connsiteY2" fmla="*/ 15841 h 216704"/>
                <a:gd name="connsiteX3" fmla="*/ 32038 w 177952"/>
                <a:gd name="connsiteY3" fmla="*/ 129263 h 216704"/>
                <a:gd name="connsiteX4" fmla="*/ 89135 w 177952"/>
                <a:gd name="connsiteY4" fmla="*/ 188508 h 216704"/>
                <a:gd name="connsiteX5" fmla="*/ 145915 w 177952"/>
                <a:gd name="connsiteY5" fmla="*/ 129263 h 216704"/>
                <a:gd name="connsiteX6" fmla="*/ 145915 w 177952"/>
                <a:gd name="connsiteY6" fmla="*/ 15841 h 216704"/>
                <a:gd name="connsiteX7" fmla="*/ 162092 w 177952"/>
                <a:gd name="connsiteY7" fmla="*/ 0 h 216704"/>
                <a:gd name="connsiteX8" fmla="*/ 177953 w 177952"/>
                <a:gd name="connsiteY8" fmla="*/ 15841 h 216704"/>
                <a:gd name="connsiteX9" fmla="*/ 177953 w 177952"/>
                <a:gd name="connsiteY9" fmla="*/ 129896 h 216704"/>
                <a:gd name="connsiteX10" fmla="*/ 89135 w 177952"/>
                <a:gd name="connsiteY10" fmla="*/ 216705 h 216704"/>
                <a:gd name="connsiteX11" fmla="*/ 0 w 177952"/>
                <a:gd name="connsiteY11" fmla="*/ 130213 h 216704"/>
                <a:gd name="connsiteX12" fmla="*/ 0 w 177952"/>
                <a:gd name="connsiteY12" fmla="*/ 15841 h 21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952" h="216704">
                  <a:moveTo>
                    <a:pt x="0" y="15841"/>
                  </a:moveTo>
                  <a:cubicBezTo>
                    <a:pt x="0" y="7287"/>
                    <a:pt x="7296" y="0"/>
                    <a:pt x="16178" y="0"/>
                  </a:cubicBezTo>
                  <a:cubicBezTo>
                    <a:pt x="25059" y="0"/>
                    <a:pt x="32038" y="7287"/>
                    <a:pt x="32038" y="15841"/>
                  </a:cubicBezTo>
                  <a:lnTo>
                    <a:pt x="32038" y="129263"/>
                  </a:lnTo>
                  <a:cubicBezTo>
                    <a:pt x="32038" y="165380"/>
                    <a:pt x="52022" y="188508"/>
                    <a:pt x="89135" y="188508"/>
                  </a:cubicBezTo>
                  <a:cubicBezTo>
                    <a:pt x="126248" y="188508"/>
                    <a:pt x="145915" y="165380"/>
                    <a:pt x="145915" y="129263"/>
                  </a:cubicBezTo>
                  <a:lnTo>
                    <a:pt x="145915" y="15841"/>
                  </a:lnTo>
                  <a:cubicBezTo>
                    <a:pt x="145915" y="7287"/>
                    <a:pt x="153211" y="0"/>
                    <a:pt x="162092" y="0"/>
                  </a:cubicBezTo>
                  <a:cubicBezTo>
                    <a:pt x="170974" y="0"/>
                    <a:pt x="177953" y="7287"/>
                    <a:pt x="177953" y="15841"/>
                  </a:cubicBezTo>
                  <a:lnTo>
                    <a:pt x="177953" y="129896"/>
                  </a:lnTo>
                  <a:cubicBezTo>
                    <a:pt x="177953" y="182488"/>
                    <a:pt x="148453" y="216705"/>
                    <a:pt x="89135" y="216705"/>
                  </a:cubicBezTo>
                  <a:cubicBezTo>
                    <a:pt x="29817" y="216705"/>
                    <a:pt x="0" y="182171"/>
                    <a:pt x="0" y="130213"/>
                  </a:cubicBezTo>
                  <a:lnTo>
                    <a:pt x="0" y="15841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7" name="Vrije vorm 496">
              <a:extLst>
                <a:ext uri="{FF2B5EF4-FFF2-40B4-BE49-F238E27FC236}">
                  <a16:creationId xmlns:a16="http://schemas.microsoft.com/office/drawing/2014/main" id="{93E0A76C-88D5-2F4F-BA65-19771610F04E}"/>
                </a:ext>
              </a:extLst>
            </p:cNvPr>
            <p:cNvSpPr/>
            <p:nvPr/>
          </p:nvSpPr>
          <p:spPr>
            <a:xfrm>
              <a:off x="1884055" y="5915770"/>
              <a:ext cx="41553" cy="76036"/>
            </a:xfrm>
            <a:custGeom>
              <a:avLst/>
              <a:gdLst>
                <a:gd name="connsiteX0" fmla="*/ 12688 w 41553"/>
                <a:gd name="connsiteY0" fmla="*/ 76037 h 76036"/>
                <a:gd name="connsiteX1" fmla="*/ 4441 w 41553"/>
                <a:gd name="connsiteY1" fmla="*/ 67483 h 76036"/>
                <a:gd name="connsiteX2" fmla="*/ 6978 w 41553"/>
                <a:gd name="connsiteY2" fmla="*/ 61463 h 76036"/>
                <a:gd name="connsiteX3" fmla="*/ 21887 w 41553"/>
                <a:gd name="connsiteY3" fmla="*/ 36751 h 76036"/>
                <a:gd name="connsiteX4" fmla="*/ 17129 w 41553"/>
                <a:gd name="connsiteY4" fmla="*/ 37385 h 76036"/>
                <a:gd name="connsiteX5" fmla="*/ 0 w 41553"/>
                <a:gd name="connsiteY5" fmla="*/ 19326 h 76036"/>
                <a:gd name="connsiteX6" fmla="*/ 19350 w 41553"/>
                <a:gd name="connsiteY6" fmla="*/ 0 h 76036"/>
                <a:gd name="connsiteX7" fmla="*/ 41554 w 41553"/>
                <a:gd name="connsiteY7" fmla="*/ 26296 h 76036"/>
                <a:gd name="connsiteX8" fmla="*/ 18398 w 41553"/>
                <a:gd name="connsiteY8" fmla="*/ 73819 h 76036"/>
                <a:gd name="connsiteX9" fmla="*/ 12688 w 41553"/>
                <a:gd name="connsiteY9" fmla="*/ 76037 h 7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53" h="76036">
                  <a:moveTo>
                    <a:pt x="12688" y="76037"/>
                  </a:moveTo>
                  <a:cubicBezTo>
                    <a:pt x="7930" y="76037"/>
                    <a:pt x="4441" y="72552"/>
                    <a:pt x="4441" y="67483"/>
                  </a:cubicBezTo>
                  <a:cubicBezTo>
                    <a:pt x="4441" y="64948"/>
                    <a:pt x="5392" y="63047"/>
                    <a:pt x="6978" y="61463"/>
                  </a:cubicBezTo>
                  <a:cubicBezTo>
                    <a:pt x="14592" y="53859"/>
                    <a:pt x="20618" y="44672"/>
                    <a:pt x="21887" y="36751"/>
                  </a:cubicBezTo>
                  <a:cubicBezTo>
                    <a:pt x="20936" y="37068"/>
                    <a:pt x="19032" y="37385"/>
                    <a:pt x="17129" y="37385"/>
                  </a:cubicBezTo>
                  <a:cubicBezTo>
                    <a:pt x="7296" y="37385"/>
                    <a:pt x="0" y="29781"/>
                    <a:pt x="0" y="19326"/>
                  </a:cubicBezTo>
                  <a:cubicBezTo>
                    <a:pt x="0" y="8554"/>
                    <a:pt x="8565" y="0"/>
                    <a:pt x="19350" y="0"/>
                  </a:cubicBezTo>
                  <a:cubicBezTo>
                    <a:pt x="31086" y="0"/>
                    <a:pt x="41554" y="9505"/>
                    <a:pt x="41554" y="26296"/>
                  </a:cubicBezTo>
                  <a:cubicBezTo>
                    <a:pt x="41554" y="44672"/>
                    <a:pt x="32355" y="61463"/>
                    <a:pt x="18398" y="73819"/>
                  </a:cubicBezTo>
                  <a:cubicBezTo>
                    <a:pt x="16812" y="75403"/>
                    <a:pt x="14909" y="76037"/>
                    <a:pt x="12688" y="76037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8" name="Vrije vorm 497">
              <a:extLst>
                <a:ext uri="{FF2B5EF4-FFF2-40B4-BE49-F238E27FC236}">
                  <a16:creationId xmlns:a16="http://schemas.microsoft.com/office/drawing/2014/main" id="{9BF4C225-85FE-7B44-A0E2-C04AF8338ECF}"/>
                </a:ext>
              </a:extLst>
            </p:cNvPr>
            <p:cNvSpPr/>
            <p:nvPr/>
          </p:nvSpPr>
          <p:spPr>
            <a:xfrm>
              <a:off x="2032190" y="5738984"/>
              <a:ext cx="193495" cy="214487"/>
            </a:xfrm>
            <a:custGeom>
              <a:avLst/>
              <a:gdLst>
                <a:gd name="connsiteX0" fmla="*/ 70737 w 193495"/>
                <a:gd name="connsiteY0" fmla="*/ 196745 h 214487"/>
                <a:gd name="connsiteX1" fmla="*/ 1586 w 193495"/>
                <a:gd name="connsiteY1" fmla="*/ 22811 h 214487"/>
                <a:gd name="connsiteX2" fmla="*/ 0 w 193495"/>
                <a:gd name="connsiteY2" fmla="*/ 16791 h 214487"/>
                <a:gd name="connsiteX3" fmla="*/ 16812 w 193495"/>
                <a:gd name="connsiteY3" fmla="*/ 0 h 214487"/>
                <a:gd name="connsiteX4" fmla="*/ 32672 w 193495"/>
                <a:gd name="connsiteY4" fmla="*/ 10772 h 214487"/>
                <a:gd name="connsiteX5" fmla="*/ 96748 w 193495"/>
                <a:gd name="connsiteY5" fmla="*/ 178370 h 214487"/>
                <a:gd name="connsiteX6" fmla="*/ 161141 w 193495"/>
                <a:gd name="connsiteY6" fmla="*/ 10772 h 214487"/>
                <a:gd name="connsiteX7" fmla="*/ 176684 w 193495"/>
                <a:gd name="connsiteY7" fmla="*/ 0 h 214487"/>
                <a:gd name="connsiteX8" fmla="*/ 193496 w 193495"/>
                <a:gd name="connsiteY8" fmla="*/ 16791 h 214487"/>
                <a:gd name="connsiteX9" fmla="*/ 192227 w 193495"/>
                <a:gd name="connsiteY9" fmla="*/ 22811 h 214487"/>
                <a:gd name="connsiteX10" fmla="*/ 123076 w 193495"/>
                <a:gd name="connsiteY10" fmla="*/ 196745 h 214487"/>
                <a:gd name="connsiteX11" fmla="*/ 96748 w 193495"/>
                <a:gd name="connsiteY11" fmla="*/ 214487 h 214487"/>
                <a:gd name="connsiteX12" fmla="*/ 70737 w 193495"/>
                <a:gd name="connsiteY12" fmla="*/ 196745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495" h="214487">
                  <a:moveTo>
                    <a:pt x="70737" y="196745"/>
                  </a:moveTo>
                  <a:lnTo>
                    <a:pt x="1586" y="22811"/>
                  </a:lnTo>
                  <a:cubicBezTo>
                    <a:pt x="634" y="20910"/>
                    <a:pt x="0" y="19009"/>
                    <a:pt x="0" y="16791"/>
                  </a:cubicBezTo>
                  <a:cubicBezTo>
                    <a:pt x="0" y="7604"/>
                    <a:pt x="7613" y="0"/>
                    <a:pt x="16812" y="0"/>
                  </a:cubicBezTo>
                  <a:cubicBezTo>
                    <a:pt x="24108" y="0"/>
                    <a:pt x="30135" y="4435"/>
                    <a:pt x="32672" y="10772"/>
                  </a:cubicBezTo>
                  <a:lnTo>
                    <a:pt x="96748" y="178370"/>
                  </a:lnTo>
                  <a:lnTo>
                    <a:pt x="161141" y="10772"/>
                  </a:lnTo>
                  <a:cubicBezTo>
                    <a:pt x="163361" y="4435"/>
                    <a:pt x="169705" y="0"/>
                    <a:pt x="176684" y="0"/>
                  </a:cubicBezTo>
                  <a:cubicBezTo>
                    <a:pt x="186200" y="0"/>
                    <a:pt x="193496" y="7604"/>
                    <a:pt x="193496" y="16791"/>
                  </a:cubicBezTo>
                  <a:cubicBezTo>
                    <a:pt x="193496" y="19009"/>
                    <a:pt x="193178" y="20910"/>
                    <a:pt x="192227" y="22811"/>
                  </a:cubicBezTo>
                  <a:lnTo>
                    <a:pt x="123076" y="196745"/>
                  </a:lnTo>
                  <a:cubicBezTo>
                    <a:pt x="118952" y="206883"/>
                    <a:pt x="108802" y="214487"/>
                    <a:pt x="96748" y="214487"/>
                  </a:cubicBezTo>
                  <a:cubicBezTo>
                    <a:pt x="85011" y="214487"/>
                    <a:pt x="74861" y="206883"/>
                    <a:pt x="70737" y="196745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9" name="Vrije vorm 498">
              <a:extLst>
                <a:ext uri="{FF2B5EF4-FFF2-40B4-BE49-F238E27FC236}">
                  <a16:creationId xmlns:a16="http://schemas.microsoft.com/office/drawing/2014/main" id="{64256548-6157-5344-A015-FB5F13623D97}"/>
                </a:ext>
              </a:extLst>
            </p:cNvPr>
            <p:cNvSpPr/>
            <p:nvPr/>
          </p:nvSpPr>
          <p:spPr>
            <a:xfrm>
              <a:off x="2243132" y="5737084"/>
              <a:ext cx="213162" cy="218605"/>
            </a:xfrm>
            <a:custGeom>
              <a:avLst/>
              <a:gdLst>
                <a:gd name="connsiteX0" fmla="*/ 106581 w 213162"/>
                <a:gd name="connsiteY0" fmla="*/ 0 h 218605"/>
                <a:gd name="connsiteX1" fmla="*/ 213163 w 213162"/>
                <a:gd name="connsiteY1" fmla="*/ 109303 h 218605"/>
                <a:gd name="connsiteX2" fmla="*/ 106581 w 213162"/>
                <a:gd name="connsiteY2" fmla="*/ 218606 h 218605"/>
                <a:gd name="connsiteX3" fmla="*/ 0 w 213162"/>
                <a:gd name="connsiteY3" fmla="*/ 109303 h 218605"/>
                <a:gd name="connsiteX4" fmla="*/ 106581 w 213162"/>
                <a:gd name="connsiteY4" fmla="*/ 0 h 218605"/>
                <a:gd name="connsiteX5" fmla="*/ 106581 w 213162"/>
                <a:gd name="connsiteY5" fmla="*/ 28197 h 218605"/>
                <a:gd name="connsiteX6" fmla="*/ 32672 w 213162"/>
                <a:gd name="connsiteY6" fmla="*/ 109303 h 218605"/>
                <a:gd name="connsiteX7" fmla="*/ 106581 w 213162"/>
                <a:gd name="connsiteY7" fmla="*/ 190409 h 218605"/>
                <a:gd name="connsiteX8" fmla="*/ 180490 w 213162"/>
                <a:gd name="connsiteY8" fmla="*/ 109303 h 218605"/>
                <a:gd name="connsiteX9" fmla="*/ 106581 w 213162"/>
                <a:gd name="connsiteY9" fmla="*/ 28197 h 2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162" h="218605">
                  <a:moveTo>
                    <a:pt x="106581" y="0"/>
                  </a:moveTo>
                  <a:cubicBezTo>
                    <a:pt x="169705" y="0"/>
                    <a:pt x="213163" y="46573"/>
                    <a:pt x="213163" y="109303"/>
                  </a:cubicBezTo>
                  <a:cubicBezTo>
                    <a:pt x="213163" y="172033"/>
                    <a:pt x="169705" y="218606"/>
                    <a:pt x="106581" y="218606"/>
                  </a:cubicBezTo>
                  <a:cubicBezTo>
                    <a:pt x="43457" y="218606"/>
                    <a:pt x="0" y="172033"/>
                    <a:pt x="0" y="109303"/>
                  </a:cubicBezTo>
                  <a:cubicBezTo>
                    <a:pt x="0" y="46573"/>
                    <a:pt x="43457" y="0"/>
                    <a:pt x="106581" y="0"/>
                  </a:cubicBezTo>
                  <a:close/>
                  <a:moveTo>
                    <a:pt x="106581" y="28197"/>
                  </a:moveTo>
                  <a:cubicBezTo>
                    <a:pt x="61221" y="28197"/>
                    <a:pt x="32672" y="62730"/>
                    <a:pt x="32672" y="109303"/>
                  </a:cubicBezTo>
                  <a:cubicBezTo>
                    <a:pt x="32672" y="155559"/>
                    <a:pt x="61221" y="190409"/>
                    <a:pt x="106581" y="190409"/>
                  </a:cubicBezTo>
                  <a:cubicBezTo>
                    <a:pt x="151307" y="190409"/>
                    <a:pt x="180490" y="155559"/>
                    <a:pt x="180490" y="109303"/>
                  </a:cubicBezTo>
                  <a:cubicBezTo>
                    <a:pt x="180490" y="62730"/>
                    <a:pt x="151307" y="28197"/>
                    <a:pt x="106581" y="28197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0" name="Vrije vorm 499">
              <a:extLst>
                <a:ext uri="{FF2B5EF4-FFF2-40B4-BE49-F238E27FC236}">
                  <a16:creationId xmlns:a16="http://schemas.microsoft.com/office/drawing/2014/main" id="{1DBD7288-C93C-A349-85D5-69CFBCFBC335}"/>
                </a:ext>
              </a:extLst>
            </p:cNvPr>
            <p:cNvSpPr/>
            <p:nvPr/>
          </p:nvSpPr>
          <p:spPr>
            <a:xfrm>
              <a:off x="2485795" y="5737084"/>
              <a:ext cx="213162" cy="218605"/>
            </a:xfrm>
            <a:custGeom>
              <a:avLst/>
              <a:gdLst>
                <a:gd name="connsiteX0" fmla="*/ 106581 w 213162"/>
                <a:gd name="connsiteY0" fmla="*/ 0 h 218605"/>
                <a:gd name="connsiteX1" fmla="*/ 213163 w 213162"/>
                <a:gd name="connsiteY1" fmla="*/ 109303 h 218605"/>
                <a:gd name="connsiteX2" fmla="*/ 106581 w 213162"/>
                <a:gd name="connsiteY2" fmla="*/ 218606 h 218605"/>
                <a:gd name="connsiteX3" fmla="*/ 0 w 213162"/>
                <a:gd name="connsiteY3" fmla="*/ 109303 h 218605"/>
                <a:gd name="connsiteX4" fmla="*/ 106581 w 213162"/>
                <a:gd name="connsiteY4" fmla="*/ 0 h 218605"/>
                <a:gd name="connsiteX5" fmla="*/ 106581 w 213162"/>
                <a:gd name="connsiteY5" fmla="*/ 28197 h 218605"/>
                <a:gd name="connsiteX6" fmla="*/ 32672 w 213162"/>
                <a:gd name="connsiteY6" fmla="*/ 109303 h 218605"/>
                <a:gd name="connsiteX7" fmla="*/ 106581 w 213162"/>
                <a:gd name="connsiteY7" fmla="*/ 190409 h 218605"/>
                <a:gd name="connsiteX8" fmla="*/ 180490 w 213162"/>
                <a:gd name="connsiteY8" fmla="*/ 109303 h 218605"/>
                <a:gd name="connsiteX9" fmla="*/ 106581 w 213162"/>
                <a:gd name="connsiteY9" fmla="*/ 28197 h 2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162" h="218605">
                  <a:moveTo>
                    <a:pt x="106581" y="0"/>
                  </a:moveTo>
                  <a:cubicBezTo>
                    <a:pt x="169705" y="0"/>
                    <a:pt x="213163" y="46573"/>
                    <a:pt x="213163" y="109303"/>
                  </a:cubicBezTo>
                  <a:cubicBezTo>
                    <a:pt x="213163" y="172033"/>
                    <a:pt x="169705" y="218606"/>
                    <a:pt x="106581" y="218606"/>
                  </a:cubicBezTo>
                  <a:cubicBezTo>
                    <a:pt x="43457" y="218606"/>
                    <a:pt x="0" y="172033"/>
                    <a:pt x="0" y="109303"/>
                  </a:cubicBezTo>
                  <a:cubicBezTo>
                    <a:pt x="0" y="46573"/>
                    <a:pt x="43457" y="0"/>
                    <a:pt x="106581" y="0"/>
                  </a:cubicBezTo>
                  <a:close/>
                  <a:moveTo>
                    <a:pt x="106581" y="28197"/>
                  </a:moveTo>
                  <a:cubicBezTo>
                    <a:pt x="61221" y="28197"/>
                    <a:pt x="32672" y="62730"/>
                    <a:pt x="32672" y="109303"/>
                  </a:cubicBezTo>
                  <a:cubicBezTo>
                    <a:pt x="32672" y="155559"/>
                    <a:pt x="61221" y="190409"/>
                    <a:pt x="106581" y="190409"/>
                  </a:cubicBezTo>
                  <a:cubicBezTo>
                    <a:pt x="151307" y="190409"/>
                    <a:pt x="180490" y="155559"/>
                    <a:pt x="180490" y="109303"/>
                  </a:cubicBezTo>
                  <a:cubicBezTo>
                    <a:pt x="180490" y="62730"/>
                    <a:pt x="151307" y="28197"/>
                    <a:pt x="106581" y="28197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1" name="Vrije vorm 500">
              <a:extLst>
                <a:ext uri="{FF2B5EF4-FFF2-40B4-BE49-F238E27FC236}">
                  <a16:creationId xmlns:a16="http://schemas.microsoft.com/office/drawing/2014/main" id="{BA647844-3CAF-954F-8350-4CDD1457BA8E}"/>
                </a:ext>
              </a:extLst>
            </p:cNvPr>
            <p:cNvSpPr/>
            <p:nvPr/>
          </p:nvSpPr>
          <p:spPr>
            <a:xfrm>
              <a:off x="2737339" y="5740569"/>
              <a:ext cx="157651" cy="212902"/>
            </a:xfrm>
            <a:custGeom>
              <a:avLst/>
              <a:gdLst>
                <a:gd name="connsiteX0" fmla="*/ 157651 w 157651"/>
                <a:gd name="connsiteY0" fmla="*/ 198329 h 212902"/>
                <a:gd name="connsiteX1" fmla="*/ 142743 w 157651"/>
                <a:gd name="connsiteY1" fmla="*/ 212903 h 212902"/>
                <a:gd name="connsiteX2" fmla="*/ 129420 w 157651"/>
                <a:gd name="connsiteY2" fmla="*/ 206250 h 212902"/>
                <a:gd name="connsiteX3" fmla="*/ 76447 w 157651"/>
                <a:gd name="connsiteY3" fmla="*/ 129896 h 212902"/>
                <a:gd name="connsiteX4" fmla="*/ 31721 w 157651"/>
                <a:gd name="connsiteY4" fmla="*/ 129896 h 212902"/>
                <a:gd name="connsiteX5" fmla="*/ 31721 w 157651"/>
                <a:gd name="connsiteY5" fmla="*/ 197062 h 212902"/>
                <a:gd name="connsiteX6" fmla="*/ 16177 w 157651"/>
                <a:gd name="connsiteY6" fmla="*/ 212903 h 212902"/>
                <a:gd name="connsiteX7" fmla="*/ 0 w 157651"/>
                <a:gd name="connsiteY7" fmla="*/ 197062 h 212902"/>
                <a:gd name="connsiteX8" fmla="*/ 0 w 157651"/>
                <a:gd name="connsiteY8" fmla="*/ 16791 h 212902"/>
                <a:gd name="connsiteX9" fmla="*/ 17129 w 157651"/>
                <a:gd name="connsiteY9" fmla="*/ 0 h 212902"/>
                <a:gd name="connsiteX10" fmla="*/ 89135 w 157651"/>
                <a:gd name="connsiteY10" fmla="*/ 0 h 212902"/>
                <a:gd name="connsiteX11" fmla="*/ 157017 w 157651"/>
                <a:gd name="connsiteY11" fmla="*/ 64948 h 212902"/>
                <a:gd name="connsiteX12" fmla="*/ 109753 w 157651"/>
                <a:gd name="connsiteY12" fmla="*/ 125778 h 212902"/>
                <a:gd name="connsiteX13" fmla="*/ 154479 w 157651"/>
                <a:gd name="connsiteY13" fmla="*/ 188508 h 212902"/>
                <a:gd name="connsiteX14" fmla="*/ 157651 w 157651"/>
                <a:gd name="connsiteY14" fmla="*/ 198329 h 212902"/>
                <a:gd name="connsiteX15" fmla="*/ 31721 w 157651"/>
                <a:gd name="connsiteY15" fmla="*/ 102016 h 212902"/>
                <a:gd name="connsiteX16" fmla="*/ 85011 w 157651"/>
                <a:gd name="connsiteY16" fmla="*/ 102016 h 212902"/>
                <a:gd name="connsiteX17" fmla="*/ 124345 w 157651"/>
                <a:gd name="connsiteY17" fmla="*/ 64948 h 212902"/>
                <a:gd name="connsiteX18" fmla="*/ 85011 w 157651"/>
                <a:gd name="connsiteY18" fmla="*/ 27880 h 212902"/>
                <a:gd name="connsiteX19" fmla="*/ 31721 w 157651"/>
                <a:gd name="connsiteY19" fmla="*/ 27880 h 212902"/>
                <a:gd name="connsiteX20" fmla="*/ 31721 w 157651"/>
                <a:gd name="connsiteY20" fmla="*/ 102016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651" h="212902">
                  <a:moveTo>
                    <a:pt x="157651" y="198329"/>
                  </a:moveTo>
                  <a:cubicBezTo>
                    <a:pt x="157651" y="204982"/>
                    <a:pt x="151624" y="212903"/>
                    <a:pt x="142743" y="212903"/>
                  </a:cubicBezTo>
                  <a:cubicBezTo>
                    <a:pt x="137350" y="212903"/>
                    <a:pt x="132275" y="210368"/>
                    <a:pt x="129420" y="206250"/>
                  </a:cubicBezTo>
                  <a:lnTo>
                    <a:pt x="76447" y="129896"/>
                  </a:lnTo>
                  <a:lnTo>
                    <a:pt x="31721" y="129896"/>
                  </a:lnTo>
                  <a:lnTo>
                    <a:pt x="31721" y="197062"/>
                  </a:lnTo>
                  <a:cubicBezTo>
                    <a:pt x="31721" y="205616"/>
                    <a:pt x="24742" y="212903"/>
                    <a:pt x="16177" y="212903"/>
                  </a:cubicBezTo>
                  <a:cubicBezTo>
                    <a:pt x="7296" y="212903"/>
                    <a:pt x="0" y="205616"/>
                    <a:pt x="0" y="197062"/>
                  </a:cubicBez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89135" y="0"/>
                  </a:lnTo>
                  <a:cubicBezTo>
                    <a:pt x="129420" y="0"/>
                    <a:pt x="157017" y="25979"/>
                    <a:pt x="157017" y="64948"/>
                  </a:cubicBezTo>
                  <a:cubicBezTo>
                    <a:pt x="157017" y="100432"/>
                    <a:pt x="134813" y="120708"/>
                    <a:pt x="109753" y="125778"/>
                  </a:cubicBezTo>
                  <a:lnTo>
                    <a:pt x="154479" y="188508"/>
                  </a:lnTo>
                  <a:cubicBezTo>
                    <a:pt x="156383" y="190726"/>
                    <a:pt x="157651" y="193260"/>
                    <a:pt x="157651" y="198329"/>
                  </a:cubicBezTo>
                  <a:close/>
                  <a:moveTo>
                    <a:pt x="31721" y="102016"/>
                  </a:moveTo>
                  <a:lnTo>
                    <a:pt x="85011" y="102016"/>
                  </a:lnTo>
                  <a:cubicBezTo>
                    <a:pt x="107850" y="102016"/>
                    <a:pt x="124345" y="87125"/>
                    <a:pt x="124345" y="64948"/>
                  </a:cubicBezTo>
                  <a:cubicBezTo>
                    <a:pt x="124345" y="42771"/>
                    <a:pt x="107850" y="27880"/>
                    <a:pt x="85011" y="27880"/>
                  </a:cubicBezTo>
                  <a:lnTo>
                    <a:pt x="31721" y="27880"/>
                  </a:lnTo>
                  <a:lnTo>
                    <a:pt x="31721" y="102016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2" name="Vrije vorm 501">
              <a:extLst>
                <a:ext uri="{FF2B5EF4-FFF2-40B4-BE49-F238E27FC236}">
                  <a16:creationId xmlns:a16="http://schemas.microsoft.com/office/drawing/2014/main" id="{C992182B-5C8E-234B-BCAB-A8B495553517}"/>
                </a:ext>
              </a:extLst>
            </p:cNvPr>
            <p:cNvSpPr/>
            <p:nvPr/>
          </p:nvSpPr>
          <p:spPr>
            <a:xfrm>
              <a:off x="3015212" y="5738984"/>
              <a:ext cx="129420" cy="212902"/>
            </a:xfrm>
            <a:custGeom>
              <a:avLst/>
              <a:gdLst>
                <a:gd name="connsiteX0" fmla="*/ 0 w 129420"/>
                <a:gd name="connsiteY0" fmla="*/ 196112 h 212902"/>
                <a:gd name="connsiteX1" fmla="*/ 0 w 129420"/>
                <a:gd name="connsiteY1" fmla="*/ 15841 h 212902"/>
                <a:gd name="connsiteX2" fmla="*/ 16178 w 129420"/>
                <a:gd name="connsiteY2" fmla="*/ 0 h 212902"/>
                <a:gd name="connsiteX3" fmla="*/ 31721 w 129420"/>
                <a:gd name="connsiteY3" fmla="*/ 15841 h 212902"/>
                <a:gd name="connsiteX4" fmla="*/ 31721 w 129420"/>
                <a:gd name="connsiteY4" fmla="*/ 185023 h 212902"/>
                <a:gd name="connsiteX5" fmla="*/ 115146 w 129420"/>
                <a:gd name="connsiteY5" fmla="*/ 185023 h 212902"/>
                <a:gd name="connsiteX6" fmla="*/ 129420 w 129420"/>
                <a:gd name="connsiteY6" fmla="*/ 198646 h 212902"/>
                <a:gd name="connsiteX7" fmla="*/ 115146 w 129420"/>
                <a:gd name="connsiteY7" fmla="*/ 212903 h 212902"/>
                <a:gd name="connsiteX8" fmla="*/ 17129 w 129420"/>
                <a:gd name="connsiteY8" fmla="*/ 212903 h 212902"/>
                <a:gd name="connsiteX9" fmla="*/ 0 w 129420"/>
                <a:gd name="connsiteY9" fmla="*/ 19611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420" h="212902">
                  <a:moveTo>
                    <a:pt x="0" y="196112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85023"/>
                  </a:lnTo>
                  <a:lnTo>
                    <a:pt x="115146" y="185023"/>
                  </a:lnTo>
                  <a:cubicBezTo>
                    <a:pt x="122759" y="185023"/>
                    <a:pt x="129420" y="191042"/>
                    <a:pt x="129420" y="198646"/>
                  </a:cubicBezTo>
                  <a:cubicBezTo>
                    <a:pt x="129420" y="206567"/>
                    <a:pt x="122759" y="212903"/>
                    <a:pt x="115146" y="212903"/>
                  </a:cubicBezTo>
                  <a:lnTo>
                    <a:pt x="17129" y="212903"/>
                  </a:lnTo>
                  <a:cubicBezTo>
                    <a:pt x="6027" y="212903"/>
                    <a:pt x="0" y="206883"/>
                    <a:pt x="0" y="196112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3" name="Vrije vorm 502">
              <a:extLst>
                <a:ext uri="{FF2B5EF4-FFF2-40B4-BE49-F238E27FC236}">
                  <a16:creationId xmlns:a16="http://schemas.microsoft.com/office/drawing/2014/main" id="{1CB806FA-2EDF-FF4A-94D1-6C3F20A43B27}"/>
                </a:ext>
              </a:extLst>
            </p:cNvPr>
            <p:cNvSpPr/>
            <p:nvPr/>
          </p:nvSpPr>
          <p:spPr>
            <a:xfrm>
              <a:off x="3163030" y="5738984"/>
              <a:ext cx="193812" cy="214487"/>
            </a:xfrm>
            <a:custGeom>
              <a:avLst/>
              <a:gdLst>
                <a:gd name="connsiteX0" fmla="*/ 193813 w 193812"/>
                <a:gd name="connsiteY0" fmla="*/ 198329 h 214487"/>
                <a:gd name="connsiteX1" fmla="*/ 177635 w 193812"/>
                <a:gd name="connsiteY1" fmla="*/ 214487 h 214487"/>
                <a:gd name="connsiteX2" fmla="*/ 162727 w 193812"/>
                <a:gd name="connsiteY2" fmla="*/ 204349 h 214487"/>
                <a:gd name="connsiteX3" fmla="*/ 149404 w 193812"/>
                <a:gd name="connsiteY3" fmla="*/ 169182 h 214487"/>
                <a:gd name="connsiteX4" fmla="*/ 44409 w 193812"/>
                <a:gd name="connsiteY4" fmla="*/ 169182 h 214487"/>
                <a:gd name="connsiteX5" fmla="*/ 31086 w 193812"/>
                <a:gd name="connsiteY5" fmla="*/ 204349 h 214487"/>
                <a:gd name="connsiteX6" fmla="*/ 16177 w 193812"/>
                <a:gd name="connsiteY6" fmla="*/ 214487 h 214487"/>
                <a:gd name="connsiteX7" fmla="*/ 0 w 193812"/>
                <a:gd name="connsiteY7" fmla="*/ 198329 h 214487"/>
                <a:gd name="connsiteX8" fmla="*/ 1269 w 193812"/>
                <a:gd name="connsiteY8" fmla="*/ 192310 h 214487"/>
                <a:gd name="connsiteX9" fmla="*/ 71054 w 193812"/>
                <a:gd name="connsiteY9" fmla="*/ 17742 h 214487"/>
                <a:gd name="connsiteX10" fmla="*/ 96748 w 193812"/>
                <a:gd name="connsiteY10" fmla="*/ 0 h 214487"/>
                <a:gd name="connsiteX11" fmla="*/ 122759 w 193812"/>
                <a:gd name="connsiteY11" fmla="*/ 17742 h 214487"/>
                <a:gd name="connsiteX12" fmla="*/ 192544 w 193812"/>
                <a:gd name="connsiteY12" fmla="*/ 192310 h 214487"/>
                <a:gd name="connsiteX13" fmla="*/ 193813 w 193812"/>
                <a:gd name="connsiteY13" fmla="*/ 198329 h 214487"/>
                <a:gd name="connsiteX14" fmla="*/ 138936 w 193812"/>
                <a:gd name="connsiteY14" fmla="*/ 140985 h 214487"/>
                <a:gd name="connsiteX15" fmla="*/ 96748 w 193812"/>
                <a:gd name="connsiteY15" fmla="*/ 29147 h 214487"/>
                <a:gd name="connsiteX16" fmla="*/ 54877 w 193812"/>
                <a:gd name="connsiteY16" fmla="*/ 140985 h 214487"/>
                <a:gd name="connsiteX17" fmla="*/ 138936 w 193812"/>
                <a:gd name="connsiteY17" fmla="*/ 140985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812" h="214487">
                  <a:moveTo>
                    <a:pt x="193813" y="198329"/>
                  </a:moveTo>
                  <a:cubicBezTo>
                    <a:pt x="193813" y="207200"/>
                    <a:pt x="186517" y="214487"/>
                    <a:pt x="177635" y="214487"/>
                  </a:cubicBezTo>
                  <a:cubicBezTo>
                    <a:pt x="170657" y="214487"/>
                    <a:pt x="164630" y="210052"/>
                    <a:pt x="162727" y="204349"/>
                  </a:cubicBezTo>
                  <a:lnTo>
                    <a:pt x="149404" y="169182"/>
                  </a:lnTo>
                  <a:lnTo>
                    <a:pt x="44409" y="169182"/>
                  </a:lnTo>
                  <a:lnTo>
                    <a:pt x="31086" y="204349"/>
                  </a:lnTo>
                  <a:cubicBezTo>
                    <a:pt x="28866" y="210052"/>
                    <a:pt x="22839" y="214487"/>
                    <a:pt x="16177" y="214487"/>
                  </a:cubicBezTo>
                  <a:cubicBezTo>
                    <a:pt x="7296" y="214487"/>
                    <a:pt x="0" y="207200"/>
                    <a:pt x="0" y="198329"/>
                  </a:cubicBezTo>
                  <a:cubicBezTo>
                    <a:pt x="0" y="196428"/>
                    <a:pt x="634" y="194211"/>
                    <a:pt x="1269" y="192310"/>
                  </a:cubicBezTo>
                  <a:lnTo>
                    <a:pt x="71054" y="17742"/>
                  </a:lnTo>
                  <a:cubicBezTo>
                    <a:pt x="74861" y="7604"/>
                    <a:pt x="85011" y="0"/>
                    <a:pt x="96748" y="0"/>
                  </a:cubicBezTo>
                  <a:cubicBezTo>
                    <a:pt x="108802" y="0"/>
                    <a:pt x="118635" y="7604"/>
                    <a:pt x="122759" y="17742"/>
                  </a:cubicBezTo>
                  <a:lnTo>
                    <a:pt x="192544" y="192310"/>
                  </a:lnTo>
                  <a:cubicBezTo>
                    <a:pt x="193178" y="193894"/>
                    <a:pt x="193813" y="196112"/>
                    <a:pt x="193813" y="198329"/>
                  </a:cubicBezTo>
                  <a:close/>
                  <a:moveTo>
                    <a:pt x="138936" y="140985"/>
                  </a:moveTo>
                  <a:lnTo>
                    <a:pt x="96748" y="29147"/>
                  </a:lnTo>
                  <a:lnTo>
                    <a:pt x="54877" y="140985"/>
                  </a:lnTo>
                  <a:lnTo>
                    <a:pt x="138936" y="140985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4" name="Vrije vorm 503">
              <a:extLst>
                <a:ext uri="{FF2B5EF4-FFF2-40B4-BE49-F238E27FC236}">
                  <a16:creationId xmlns:a16="http://schemas.microsoft.com/office/drawing/2014/main" id="{814C915A-5707-9E47-8024-3FC4BE9E5B46}"/>
                </a:ext>
              </a:extLst>
            </p:cNvPr>
            <p:cNvSpPr/>
            <p:nvPr/>
          </p:nvSpPr>
          <p:spPr>
            <a:xfrm>
              <a:off x="3346375" y="5740569"/>
              <a:ext cx="166216" cy="212902"/>
            </a:xfrm>
            <a:custGeom>
              <a:avLst/>
              <a:gdLst>
                <a:gd name="connsiteX0" fmla="*/ 67248 w 166216"/>
                <a:gd name="connsiteY0" fmla="*/ 197062 h 212902"/>
                <a:gd name="connsiteX1" fmla="*/ 67248 w 166216"/>
                <a:gd name="connsiteY1" fmla="*/ 27880 h 212902"/>
                <a:gd name="connsiteX2" fmla="*/ 13957 w 166216"/>
                <a:gd name="connsiteY2" fmla="*/ 27880 h 212902"/>
                <a:gd name="connsiteX3" fmla="*/ 0 w 166216"/>
                <a:gd name="connsiteY3" fmla="*/ 14257 h 212902"/>
                <a:gd name="connsiteX4" fmla="*/ 13957 w 166216"/>
                <a:gd name="connsiteY4" fmla="*/ 0 h 212902"/>
                <a:gd name="connsiteX5" fmla="*/ 151942 w 166216"/>
                <a:gd name="connsiteY5" fmla="*/ 0 h 212902"/>
                <a:gd name="connsiteX6" fmla="*/ 166216 w 166216"/>
                <a:gd name="connsiteY6" fmla="*/ 14257 h 212902"/>
                <a:gd name="connsiteX7" fmla="*/ 151942 w 166216"/>
                <a:gd name="connsiteY7" fmla="*/ 27880 h 212902"/>
                <a:gd name="connsiteX8" fmla="*/ 98968 w 166216"/>
                <a:gd name="connsiteY8" fmla="*/ 27880 h 212902"/>
                <a:gd name="connsiteX9" fmla="*/ 98968 w 166216"/>
                <a:gd name="connsiteY9" fmla="*/ 197062 h 212902"/>
                <a:gd name="connsiteX10" fmla="*/ 83108 w 166216"/>
                <a:gd name="connsiteY10" fmla="*/ 212903 h 212902"/>
                <a:gd name="connsiteX11" fmla="*/ 67248 w 166216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6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5" name="Vrije vorm 504">
              <a:extLst>
                <a:ext uri="{FF2B5EF4-FFF2-40B4-BE49-F238E27FC236}">
                  <a16:creationId xmlns:a16="http://schemas.microsoft.com/office/drawing/2014/main" id="{D40C4689-E4CE-8440-8CD6-E6ACCE1D2C45}"/>
                </a:ext>
              </a:extLst>
            </p:cNvPr>
            <p:cNvSpPr/>
            <p:nvPr/>
          </p:nvSpPr>
          <p:spPr>
            <a:xfrm>
              <a:off x="3543677" y="5740569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5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5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5" y="6336"/>
                    <a:pt x="143695" y="14257"/>
                  </a:cubicBezTo>
                  <a:cubicBezTo>
                    <a:pt x="143695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5" y="189458"/>
                    <a:pt x="143695" y="197062"/>
                  </a:cubicBezTo>
                  <a:cubicBezTo>
                    <a:pt x="143695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6" name="Vrije vorm 505">
              <a:extLst>
                <a:ext uri="{FF2B5EF4-FFF2-40B4-BE49-F238E27FC236}">
                  <a16:creationId xmlns:a16="http://schemas.microsoft.com/office/drawing/2014/main" id="{60816408-93A9-C847-98C1-7FC80A99864D}"/>
                </a:ext>
              </a:extLst>
            </p:cNvPr>
            <p:cNvSpPr/>
            <p:nvPr/>
          </p:nvSpPr>
          <p:spPr>
            <a:xfrm>
              <a:off x="3725436" y="5740569"/>
              <a:ext cx="157651" cy="212902"/>
            </a:xfrm>
            <a:custGeom>
              <a:avLst/>
              <a:gdLst>
                <a:gd name="connsiteX0" fmla="*/ 157651 w 157651"/>
                <a:gd name="connsiteY0" fmla="*/ 198329 h 212902"/>
                <a:gd name="connsiteX1" fmla="*/ 142743 w 157651"/>
                <a:gd name="connsiteY1" fmla="*/ 212903 h 212902"/>
                <a:gd name="connsiteX2" fmla="*/ 129420 w 157651"/>
                <a:gd name="connsiteY2" fmla="*/ 206250 h 212902"/>
                <a:gd name="connsiteX3" fmla="*/ 76447 w 157651"/>
                <a:gd name="connsiteY3" fmla="*/ 129896 h 212902"/>
                <a:gd name="connsiteX4" fmla="*/ 31721 w 157651"/>
                <a:gd name="connsiteY4" fmla="*/ 129896 h 212902"/>
                <a:gd name="connsiteX5" fmla="*/ 31721 w 157651"/>
                <a:gd name="connsiteY5" fmla="*/ 197062 h 212902"/>
                <a:gd name="connsiteX6" fmla="*/ 16177 w 157651"/>
                <a:gd name="connsiteY6" fmla="*/ 212903 h 212902"/>
                <a:gd name="connsiteX7" fmla="*/ 0 w 157651"/>
                <a:gd name="connsiteY7" fmla="*/ 197062 h 212902"/>
                <a:gd name="connsiteX8" fmla="*/ 0 w 157651"/>
                <a:gd name="connsiteY8" fmla="*/ 16791 h 212902"/>
                <a:gd name="connsiteX9" fmla="*/ 17129 w 157651"/>
                <a:gd name="connsiteY9" fmla="*/ 0 h 212902"/>
                <a:gd name="connsiteX10" fmla="*/ 89135 w 157651"/>
                <a:gd name="connsiteY10" fmla="*/ 0 h 212902"/>
                <a:gd name="connsiteX11" fmla="*/ 157017 w 157651"/>
                <a:gd name="connsiteY11" fmla="*/ 64948 h 212902"/>
                <a:gd name="connsiteX12" fmla="*/ 109753 w 157651"/>
                <a:gd name="connsiteY12" fmla="*/ 125778 h 212902"/>
                <a:gd name="connsiteX13" fmla="*/ 154479 w 157651"/>
                <a:gd name="connsiteY13" fmla="*/ 188508 h 212902"/>
                <a:gd name="connsiteX14" fmla="*/ 157651 w 157651"/>
                <a:gd name="connsiteY14" fmla="*/ 198329 h 212902"/>
                <a:gd name="connsiteX15" fmla="*/ 31721 w 157651"/>
                <a:gd name="connsiteY15" fmla="*/ 102016 h 212902"/>
                <a:gd name="connsiteX16" fmla="*/ 85011 w 157651"/>
                <a:gd name="connsiteY16" fmla="*/ 102016 h 212902"/>
                <a:gd name="connsiteX17" fmla="*/ 124345 w 157651"/>
                <a:gd name="connsiteY17" fmla="*/ 64948 h 212902"/>
                <a:gd name="connsiteX18" fmla="*/ 85011 w 157651"/>
                <a:gd name="connsiteY18" fmla="*/ 27880 h 212902"/>
                <a:gd name="connsiteX19" fmla="*/ 31721 w 157651"/>
                <a:gd name="connsiteY19" fmla="*/ 27880 h 212902"/>
                <a:gd name="connsiteX20" fmla="*/ 31721 w 157651"/>
                <a:gd name="connsiteY20" fmla="*/ 102016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651" h="212902">
                  <a:moveTo>
                    <a:pt x="157651" y="198329"/>
                  </a:moveTo>
                  <a:cubicBezTo>
                    <a:pt x="157651" y="204982"/>
                    <a:pt x="151625" y="212903"/>
                    <a:pt x="142743" y="212903"/>
                  </a:cubicBezTo>
                  <a:cubicBezTo>
                    <a:pt x="137350" y="212903"/>
                    <a:pt x="132275" y="210368"/>
                    <a:pt x="129420" y="206250"/>
                  </a:cubicBezTo>
                  <a:lnTo>
                    <a:pt x="76447" y="129896"/>
                  </a:lnTo>
                  <a:lnTo>
                    <a:pt x="31721" y="129896"/>
                  </a:lnTo>
                  <a:lnTo>
                    <a:pt x="31721" y="197062"/>
                  </a:lnTo>
                  <a:cubicBezTo>
                    <a:pt x="31721" y="205616"/>
                    <a:pt x="24742" y="212903"/>
                    <a:pt x="16177" y="212903"/>
                  </a:cubicBezTo>
                  <a:cubicBezTo>
                    <a:pt x="7296" y="212903"/>
                    <a:pt x="0" y="205616"/>
                    <a:pt x="0" y="197062"/>
                  </a:cubicBez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89135" y="0"/>
                  </a:lnTo>
                  <a:cubicBezTo>
                    <a:pt x="129420" y="0"/>
                    <a:pt x="157017" y="25979"/>
                    <a:pt x="157017" y="64948"/>
                  </a:cubicBezTo>
                  <a:cubicBezTo>
                    <a:pt x="157017" y="100432"/>
                    <a:pt x="134813" y="120708"/>
                    <a:pt x="109753" y="125778"/>
                  </a:cubicBezTo>
                  <a:lnTo>
                    <a:pt x="154479" y="188508"/>
                  </a:lnTo>
                  <a:cubicBezTo>
                    <a:pt x="156383" y="190726"/>
                    <a:pt x="157651" y="193260"/>
                    <a:pt x="157651" y="198329"/>
                  </a:cubicBezTo>
                  <a:close/>
                  <a:moveTo>
                    <a:pt x="31721" y="102016"/>
                  </a:moveTo>
                  <a:lnTo>
                    <a:pt x="85011" y="102016"/>
                  </a:lnTo>
                  <a:cubicBezTo>
                    <a:pt x="107850" y="102016"/>
                    <a:pt x="124345" y="87125"/>
                    <a:pt x="124345" y="64948"/>
                  </a:cubicBezTo>
                  <a:cubicBezTo>
                    <a:pt x="124345" y="42771"/>
                    <a:pt x="107850" y="27880"/>
                    <a:pt x="85011" y="27880"/>
                  </a:cubicBezTo>
                  <a:lnTo>
                    <a:pt x="31721" y="27880"/>
                  </a:lnTo>
                  <a:lnTo>
                    <a:pt x="31721" y="102016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306" name="Graphic 10">
            <a:extLst>
              <a:ext uri="{FF2B5EF4-FFF2-40B4-BE49-F238E27FC236}">
                <a16:creationId xmlns:a16="http://schemas.microsoft.com/office/drawing/2014/main" id="{2BA8406B-E48E-A041-A995-96209B5D88AA}"/>
              </a:ext>
            </a:extLst>
          </p:cNvPr>
          <p:cNvGrpSpPr/>
          <p:nvPr userDrawn="1"/>
        </p:nvGrpSpPr>
        <p:grpSpPr>
          <a:xfrm>
            <a:off x="6250872" y="3764679"/>
            <a:ext cx="3855911" cy="967234"/>
            <a:chOff x="534779" y="424223"/>
            <a:chExt cx="3855911" cy="967234"/>
          </a:xfrm>
          <a:solidFill>
            <a:schemeClr val="bg1"/>
          </a:solidFill>
        </p:grpSpPr>
        <p:sp>
          <p:nvSpPr>
            <p:cNvPr id="307" name="Vrije vorm 306">
              <a:extLst>
                <a:ext uri="{FF2B5EF4-FFF2-40B4-BE49-F238E27FC236}">
                  <a16:creationId xmlns:a16="http://schemas.microsoft.com/office/drawing/2014/main" id="{78862963-8570-B840-8EFD-C242FA5F8FED}"/>
                </a:ext>
              </a:extLst>
            </p:cNvPr>
            <p:cNvSpPr/>
            <p:nvPr/>
          </p:nvSpPr>
          <p:spPr>
            <a:xfrm>
              <a:off x="758133" y="1031011"/>
              <a:ext cx="362237" cy="132901"/>
            </a:xfrm>
            <a:custGeom>
              <a:avLst/>
              <a:gdLst>
                <a:gd name="connsiteX0" fmla="*/ 295650 w 362237"/>
                <a:gd name="connsiteY0" fmla="*/ 132901 h 132901"/>
                <a:gd name="connsiteX1" fmla="*/ 66588 w 362237"/>
                <a:gd name="connsiteY1" fmla="*/ 132901 h 132901"/>
                <a:gd name="connsiteX2" fmla="*/ 0 w 362237"/>
                <a:gd name="connsiteY2" fmla="*/ 66451 h 132901"/>
                <a:gd name="connsiteX3" fmla="*/ 0 w 362237"/>
                <a:gd name="connsiteY3" fmla="*/ 66451 h 132901"/>
                <a:gd name="connsiteX4" fmla="*/ 66588 w 362237"/>
                <a:gd name="connsiteY4" fmla="*/ 0 h 132901"/>
                <a:gd name="connsiteX5" fmla="*/ 295650 w 362237"/>
                <a:gd name="connsiteY5" fmla="*/ 0 h 132901"/>
                <a:gd name="connsiteX6" fmla="*/ 362238 w 362237"/>
                <a:gd name="connsiteY6" fmla="*/ 66451 h 132901"/>
                <a:gd name="connsiteX7" fmla="*/ 362238 w 362237"/>
                <a:gd name="connsiteY7" fmla="*/ 66451 h 132901"/>
                <a:gd name="connsiteX8" fmla="*/ 295650 w 362237"/>
                <a:gd name="connsiteY8" fmla="*/ 132901 h 1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237" h="132901">
                  <a:moveTo>
                    <a:pt x="295650" y="132901"/>
                  </a:moveTo>
                  <a:lnTo>
                    <a:pt x="66588" y="132901"/>
                  </a:lnTo>
                  <a:cubicBezTo>
                    <a:pt x="29965" y="132901"/>
                    <a:pt x="0" y="102998"/>
                    <a:pt x="0" y="66451"/>
                  </a:cubicBezTo>
                  <a:lnTo>
                    <a:pt x="0" y="66451"/>
                  </a:lnTo>
                  <a:cubicBezTo>
                    <a:pt x="0" y="29903"/>
                    <a:pt x="29965" y="0"/>
                    <a:pt x="66588" y="0"/>
                  </a:cubicBezTo>
                  <a:lnTo>
                    <a:pt x="295650" y="0"/>
                  </a:lnTo>
                  <a:cubicBezTo>
                    <a:pt x="332273" y="0"/>
                    <a:pt x="362238" y="29903"/>
                    <a:pt x="362238" y="66451"/>
                  </a:cubicBezTo>
                  <a:lnTo>
                    <a:pt x="362238" y="66451"/>
                  </a:lnTo>
                  <a:cubicBezTo>
                    <a:pt x="362238" y="103093"/>
                    <a:pt x="332273" y="132901"/>
                    <a:pt x="295650" y="132901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8" name="Vrije vorm 307">
              <a:extLst>
                <a:ext uri="{FF2B5EF4-FFF2-40B4-BE49-F238E27FC236}">
                  <a16:creationId xmlns:a16="http://schemas.microsoft.com/office/drawing/2014/main" id="{B0F18510-7E5B-9047-AF64-60D2FDA257FE}"/>
                </a:ext>
              </a:extLst>
            </p:cNvPr>
            <p:cNvSpPr/>
            <p:nvPr/>
          </p:nvSpPr>
          <p:spPr>
            <a:xfrm>
              <a:off x="1053783" y="1372472"/>
              <a:ext cx="116433" cy="18985"/>
            </a:xfrm>
            <a:custGeom>
              <a:avLst/>
              <a:gdLst>
                <a:gd name="connsiteX0" fmla="*/ 107016 w 116433"/>
                <a:gd name="connsiteY0" fmla="*/ 18986 h 18985"/>
                <a:gd name="connsiteX1" fmla="*/ 9513 w 116433"/>
                <a:gd name="connsiteY1" fmla="*/ 18986 h 18985"/>
                <a:gd name="connsiteX2" fmla="*/ 0 w 116433"/>
                <a:gd name="connsiteY2" fmla="*/ 9493 h 18985"/>
                <a:gd name="connsiteX3" fmla="*/ 9513 w 116433"/>
                <a:gd name="connsiteY3" fmla="*/ 0 h 18985"/>
                <a:gd name="connsiteX4" fmla="*/ 106921 w 116433"/>
                <a:gd name="connsiteY4" fmla="*/ 0 h 18985"/>
                <a:gd name="connsiteX5" fmla="*/ 116434 w 116433"/>
                <a:gd name="connsiteY5" fmla="*/ 9493 h 18985"/>
                <a:gd name="connsiteX6" fmla="*/ 107016 w 116433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33" h="18985">
                  <a:moveTo>
                    <a:pt x="10701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06921" y="0"/>
                  </a:lnTo>
                  <a:cubicBezTo>
                    <a:pt x="112153" y="0"/>
                    <a:pt x="116434" y="4272"/>
                    <a:pt x="116434" y="9493"/>
                  </a:cubicBezTo>
                  <a:cubicBezTo>
                    <a:pt x="116434" y="14714"/>
                    <a:pt x="112248" y="18986"/>
                    <a:pt x="107016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9" name="Vrije vorm 308">
              <a:extLst>
                <a:ext uri="{FF2B5EF4-FFF2-40B4-BE49-F238E27FC236}">
                  <a16:creationId xmlns:a16="http://schemas.microsoft.com/office/drawing/2014/main" id="{BF53055C-E8E6-A54F-BFDC-0A476D7E48FC}"/>
                </a:ext>
              </a:extLst>
            </p:cNvPr>
            <p:cNvSpPr/>
            <p:nvPr/>
          </p:nvSpPr>
          <p:spPr>
            <a:xfrm>
              <a:off x="1053783" y="1334500"/>
              <a:ext cx="116433" cy="18985"/>
            </a:xfrm>
            <a:custGeom>
              <a:avLst/>
              <a:gdLst>
                <a:gd name="connsiteX0" fmla="*/ 107016 w 116433"/>
                <a:gd name="connsiteY0" fmla="*/ 18986 h 18985"/>
                <a:gd name="connsiteX1" fmla="*/ 9513 w 116433"/>
                <a:gd name="connsiteY1" fmla="*/ 18986 h 18985"/>
                <a:gd name="connsiteX2" fmla="*/ 0 w 116433"/>
                <a:gd name="connsiteY2" fmla="*/ 9493 h 18985"/>
                <a:gd name="connsiteX3" fmla="*/ 9513 w 116433"/>
                <a:gd name="connsiteY3" fmla="*/ 0 h 18985"/>
                <a:gd name="connsiteX4" fmla="*/ 106921 w 116433"/>
                <a:gd name="connsiteY4" fmla="*/ 0 h 18985"/>
                <a:gd name="connsiteX5" fmla="*/ 116434 w 116433"/>
                <a:gd name="connsiteY5" fmla="*/ 9493 h 18985"/>
                <a:gd name="connsiteX6" fmla="*/ 107016 w 116433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33" h="18985">
                  <a:moveTo>
                    <a:pt x="10701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06921" y="0"/>
                  </a:lnTo>
                  <a:cubicBezTo>
                    <a:pt x="112153" y="0"/>
                    <a:pt x="116434" y="4272"/>
                    <a:pt x="116434" y="9493"/>
                  </a:cubicBezTo>
                  <a:cubicBezTo>
                    <a:pt x="116434" y="14714"/>
                    <a:pt x="112248" y="18986"/>
                    <a:pt x="107016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0" name="Vrije vorm 309">
              <a:extLst>
                <a:ext uri="{FF2B5EF4-FFF2-40B4-BE49-F238E27FC236}">
                  <a16:creationId xmlns:a16="http://schemas.microsoft.com/office/drawing/2014/main" id="{468395CA-1E15-D046-8C99-23EF04F48976}"/>
                </a:ext>
              </a:extLst>
            </p:cNvPr>
            <p:cNvSpPr/>
            <p:nvPr/>
          </p:nvSpPr>
          <p:spPr>
            <a:xfrm>
              <a:off x="1069194" y="1296623"/>
              <a:ext cx="68204" cy="18985"/>
            </a:xfrm>
            <a:custGeom>
              <a:avLst/>
              <a:gdLst>
                <a:gd name="connsiteX0" fmla="*/ 58692 w 68204"/>
                <a:gd name="connsiteY0" fmla="*/ 18986 h 18985"/>
                <a:gd name="connsiteX1" fmla="*/ 9513 w 68204"/>
                <a:gd name="connsiteY1" fmla="*/ 18986 h 18985"/>
                <a:gd name="connsiteX2" fmla="*/ 0 w 68204"/>
                <a:gd name="connsiteY2" fmla="*/ 9493 h 18985"/>
                <a:gd name="connsiteX3" fmla="*/ 9513 w 68204"/>
                <a:gd name="connsiteY3" fmla="*/ 0 h 18985"/>
                <a:gd name="connsiteX4" fmla="*/ 58692 w 68204"/>
                <a:gd name="connsiteY4" fmla="*/ 0 h 18985"/>
                <a:gd name="connsiteX5" fmla="*/ 68205 w 68204"/>
                <a:gd name="connsiteY5" fmla="*/ 9493 h 18985"/>
                <a:gd name="connsiteX6" fmla="*/ 58692 w 6820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04" h="18985">
                  <a:moveTo>
                    <a:pt x="5869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8692" y="0"/>
                  </a:lnTo>
                  <a:cubicBezTo>
                    <a:pt x="63924" y="0"/>
                    <a:pt x="68205" y="4272"/>
                    <a:pt x="68205" y="9493"/>
                  </a:cubicBezTo>
                  <a:cubicBezTo>
                    <a:pt x="68205" y="14714"/>
                    <a:pt x="63924" y="18986"/>
                    <a:pt x="58692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1" name="Vrije vorm 310">
              <a:extLst>
                <a:ext uri="{FF2B5EF4-FFF2-40B4-BE49-F238E27FC236}">
                  <a16:creationId xmlns:a16="http://schemas.microsoft.com/office/drawing/2014/main" id="{477025B7-E187-2C44-9903-51A934C43267}"/>
                </a:ext>
              </a:extLst>
            </p:cNvPr>
            <p:cNvSpPr/>
            <p:nvPr/>
          </p:nvSpPr>
          <p:spPr>
            <a:xfrm>
              <a:off x="1069194" y="1258651"/>
              <a:ext cx="68204" cy="18985"/>
            </a:xfrm>
            <a:custGeom>
              <a:avLst/>
              <a:gdLst>
                <a:gd name="connsiteX0" fmla="*/ 58692 w 68204"/>
                <a:gd name="connsiteY0" fmla="*/ 18986 h 18985"/>
                <a:gd name="connsiteX1" fmla="*/ 9513 w 68204"/>
                <a:gd name="connsiteY1" fmla="*/ 18986 h 18985"/>
                <a:gd name="connsiteX2" fmla="*/ 0 w 68204"/>
                <a:gd name="connsiteY2" fmla="*/ 9493 h 18985"/>
                <a:gd name="connsiteX3" fmla="*/ 9513 w 68204"/>
                <a:gd name="connsiteY3" fmla="*/ 0 h 18985"/>
                <a:gd name="connsiteX4" fmla="*/ 58692 w 68204"/>
                <a:gd name="connsiteY4" fmla="*/ 0 h 18985"/>
                <a:gd name="connsiteX5" fmla="*/ 68205 w 68204"/>
                <a:gd name="connsiteY5" fmla="*/ 9493 h 18985"/>
                <a:gd name="connsiteX6" fmla="*/ 58692 w 6820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04" h="18985">
                  <a:moveTo>
                    <a:pt x="5869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8692" y="0"/>
                  </a:lnTo>
                  <a:cubicBezTo>
                    <a:pt x="63924" y="0"/>
                    <a:pt x="68205" y="4272"/>
                    <a:pt x="68205" y="9493"/>
                  </a:cubicBezTo>
                  <a:cubicBezTo>
                    <a:pt x="68205" y="14714"/>
                    <a:pt x="63924" y="18986"/>
                    <a:pt x="58692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2" name="Vrije vorm 311">
              <a:extLst>
                <a:ext uri="{FF2B5EF4-FFF2-40B4-BE49-F238E27FC236}">
                  <a16:creationId xmlns:a16="http://schemas.microsoft.com/office/drawing/2014/main" id="{40699FDF-7C82-2C4D-81E3-F1F8400D3A01}"/>
                </a:ext>
              </a:extLst>
            </p:cNvPr>
            <p:cNvSpPr/>
            <p:nvPr/>
          </p:nvSpPr>
          <p:spPr>
            <a:xfrm>
              <a:off x="1044556" y="1220775"/>
              <a:ext cx="144210" cy="18985"/>
            </a:xfrm>
            <a:custGeom>
              <a:avLst/>
              <a:gdLst>
                <a:gd name="connsiteX0" fmla="*/ 134698 w 144210"/>
                <a:gd name="connsiteY0" fmla="*/ 18986 h 18985"/>
                <a:gd name="connsiteX1" fmla="*/ 9513 w 144210"/>
                <a:gd name="connsiteY1" fmla="*/ 18986 h 18985"/>
                <a:gd name="connsiteX2" fmla="*/ 0 w 144210"/>
                <a:gd name="connsiteY2" fmla="*/ 9493 h 18985"/>
                <a:gd name="connsiteX3" fmla="*/ 9513 w 144210"/>
                <a:gd name="connsiteY3" fmla="*/ 0 h 18985"/>
                <a:gd name="connsiteX4" fmla="*/ 134698 w 144210"/>
                <a:gd name="connsiteY4" fmla="*/ 0 h 18985"/>
                <a:gd name="connsiteX5" fmla="*/ 144210 w 144210"/>
                <a:gd name="connsiteY5" fmla="*/ 9493 h 18985"/>
                <a:gd name="connsiteX6" fmla="*/ 134698 w 144210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10" h="18985">
                  <a:moveTo>
                    <a:pt x="134698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34698" y="0"/>
                  </a:lnTo>
                  <a:cubicBezTo>
                    <a:pt x="139930" y="0"/>
                    <a:pt x="144210" y="4272"/>
                    <a:pt x="144210" y="9493"/>
                  </a:cubicBezTo>
                  <a:cubicBezTo>
                    <a:pt x="144210" y="14714"/>
                    <a:pt x="139930" y="18986"/>
                    <a:pt x="134698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313" name="Graphic 10">
              <a:extLst>
                <a:ext uri="{FF2B5EF4-FFF2-40B4-BE49-F238E27FC236}">
                  <a16:creationId xmlns:a16="http://schemas.microsoft.com/office/drawing/2014/main" id="{06F386D4-D448-114E-9F67-1F78721BBBEA}"/>
                </a:ext>
              </a:extLst>
            </p:cNvPr>
            <p:cNvGrpSpPr/>
            <p:nvPr/>
          </p:nvGrpSpPr>
          <p:grpSpPr>
            <a:xfrm>
              <a:off x="616016" y="1106954"/>
              <a:ext cx="612227" cy="18985"/>
              <a:chOff x="616016" y="1106954"/>
              <a:chExt cx="612227" cy="18985"/>
            </a:xfrm>
            <a:grpFill/>
          </p:grpSpPr>
          <p:grpSp>
            <p:nvGrpSpPr>
              <p:cNvPr id="602" name="Graphic 10">
                <a:extLst>
                  <a:ext uri="{FF2B5EF4-FFF2-40B4-BE49-F238E27FC236}">
                    <a16:creationId xmlns:a16="http://schemas.microsoft.com/office/drawing/2014/main" id="{9C1CD525-BA9E-834A-9D91-D1346D27306E}"/>
                  </a:ext>
                </a:extLst>
              </p:cNvPr>
              <p:cNvGrpSpPr/>
              <p:nvPr/>
            </p:nvGrpSpPr>
            <p:grpSpPr>
              <a:xfrm>
                <a:off x="616016" y="1106954"/>
                <a:ext cx="612227" cy="18985"/>
                <a:chOff x="616016" y="1106954"/>
                <a:chExt cx="612227" cy="18985"/>
              </a:xfrm>
              <a:grpFill/>
            </p:grpSpPr>
            <p:sp>
              <p:nvSpPr>
                <p:cNvPr id="606" name="Vrije vorm 605">
                  <a:extLst>
                    <a:ext uri="{FF2B5EF4-FFF2-40B4-BE49-F238E27FC236}">
                      <a16:creationId xmlns:a16="http://schemas.microsoft.com/office/drawing/2014/main" id="{DB81D5BE-6D1B-0648-9ECB-2480FED54C86}"/>
                    </a:ext>
                  </a:extLst>
                </p:cNvPr>
                <p:cNvSpPr/>
                <p:nvPr/>
              </p:nvSpPr>
              <p:spPr>
                <a:xfrm>
                  <a:off x="616016" y="1106954"/>
                  <a:ext cx="124804" cy="18985"/>
                </a:xfrm>
                <a:custGeom>
                  <a:avLst/>
                  <a:gdLst>
                    <a:gd name="connsiteX0" fmla="*/ 115387 w 124804"/>
                    <a:gd name="connsiteY0" fmla="*/ 18986 h 18985"/>
                    <a:gd name="connsiteX1" fmla="*/ 9513 w 124804"/>
                    <a:gd name="connsiteY1" fmla="*/ 18986 h 18985"/>
                    <a:gd name="connsiteX2" fmla="*/ 0 w 124804"/>
                    <a:gd name="connsiteY2" fmla="*/ 9493 h 18985"/>
                    <a:gd name="connsiteX3" fmla="*/ 9513 w 124804"/>
                    <a:gd name="connsiteY3" fmla="*/ 0 h 18985"/>
                    <a:gd name="connsiteX4" fmla="*/ 115292 w 124804"/>
                    <a:gd name="connsiteY4" fmla="*/ 0 h 18985"/>
                    <a:gd name="connsiteX5" fmla="*/ 124805 w 124804"/>
                    <a:gd name="connsiteY5" fmla="*/ 9493 h 18985"/>
                    <a:gd name="connsiteX6" fmla="*/ 115387 w 124804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804" h="18985">
                      <a:moveTo>
                        <a:pt x="11538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5292" y="0"/>
                      </a:lnTo>
                      <a:cubicBezTo>
                        <a:pt x="120524" y="0"/>
                        <a:pt x="124805" y="4272"/>
                        <a:pt x="124805" y="9493"/>
                      </a:cubicBezTo>
                      <a:cubicBezTo>
                        <a:pt x="124805" y="14714"/>
                        <a:pt x="120619" y="18986"/>
                        <a:pt x="115387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7" name="Vrije vorm 606">
                  <a:extLst>
                    <a:ext uri="{FF2B5EF4-FFF2-40B4-BE49-F238E27FC236}">
                      <a16:creationId xmlns:a16="http://schemas.microsoft.com/office/drawing/2014/main" id="{8DA8407C-8A59-014E-8378-1D0E2CDE8F36}"/>
                    </a:ext>
                  </a:extLst>
                </p:cNvPr>
                <p:cNvSpPr/>
                <p:nvPr/>
              </p:nvSpPr>
              <p:spPr>
                <a:xfrm>
                  <a:off x="1135877" y="1106954"/>
                  <a:ext cx="92366" cy="18985"/>
                </a:xfrm>
                <a:custGeom>
                  <a:avLst/>
                  <a:gdLst>
                    <a:gd name="connsiteX0" fmla="*/ 82854 w 92366"/>
                    <a:gd name="connsiteY0" fmla="*/ 18986 h 18985"/>
                    <a:gd name="connsiteX1" fmla="*/ 9513 w 92366"/>
                    <a:gd name="connsiteY1" fmla="*/ 18986 h 18985"/>
                    <a:gd name="connsiteX2" fmla="*/ 0 w 92366"/>
                    <a:gd name="connsiteY2" fmla="*/ 9493 h 18985"/>
                    <a:gd name="connsiteX3" fmla="*/ 9513 w 92366"/>
                    <a:gd name="connsiteY3" fmla="*/ 0 h 18985"/>
                    <a:gd name="connsiteX4" fmla="*/ 82854 w 92366"/>
                    <a:gd name="connsiteY4" fmla="*/ 0 h 18985"/>
                    <a:gd name="connsiteX5" fmla="*/ 92367 w 92366"/>
                    <a:gd name="connsiteY5" fmla="*/ 9493 h 18985"/>
                    <a:gd name="connsiteX6" fmla="*/ 82854 w 9236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66" h="18985">
                      <a:moveTo>
                        <a:pt x="8285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854" y="0"/>
                      </a:lnTo>
                      <a:cubicBezTo>
                        <a:pt x="88086" y="0"/>
                        <a:pt x="92367" y="4272"/>
                        <a:pt x="92367" y="9493"/>
                      </a:cubicBezTo>
                      <a:cubicBezTo>
                        <a:pt x="92367" y="14714"/>
                        <a:pt x="88181" y="18986"/>
                        <a:pt x="8285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603" name="Graphic 10">
                <a:extLst>
                  <a:ext uri="{FF2B5EF4-FFF2-40B4-BE49-F238E27FC236}">
                    <a16:creationId xmlns:a16="http://schemas.microsoft.com/office/drawing/2014/main" id="{00C38828-AB5E-B04C-B622-F35A607F9DBD}"/>
                  </a:ext>
                </a:extLst>
              </p:cNvPr>
              <p:cNvGrpSpPr/>
              <p:nvPr/>
            </p:nvGrpSpPr>
            <p:grpSpPr>
              <a:xfrm>
                <a:off x="616016" y="1106954"/>
                <a:ext cx="612227" cy="18985"/>
                <a:chOff x="616016" y="1106954"/>
                <a:chExt cx="612227" cy="18985"/>
              </a:xfrm>
              <a:grpFill/>
            </p:grpSpPr>
            <p:sp>
              <p:nvSpPr>
                <p:cNvPr id="604" name="Vrije vorm 603">
                  <a:extLst>
                    <a:ext uri="{FF2B5EF4-FFF2-40B4-BE49-F238E27FC236}">
                      <a16:creationId xmlns:a16="http://schemas.microsoft.com/office/drawing/2014/main" id="{E19ED4F6-5DC1-BC44-B65E-678FFE8A139D}"/>
                    </a:ext>
                  </a:extLst>
                </p:cNvPr>
                <p:cNvSpPr/>
                <p:nvPr/>
              </p:nvSpPr>
              <p:spPr>
                <a:xfrm>
                  <a:off x="616016" y="1106954"/>
                  <a:ext cx="124804" cy="18985"/>
                </a:xfrm>
                <a:custGeom>
                  <a:avLst/>
                  <a:gdLst>
                    <a:gd name="connsiteX0" fmla="*/ 115387 w 124804"/>
                    <a:gd name="connsiteY0" fmla="*/ 18986 h 18985"/>
                    <a:gd name="connsiteX1" fmla="*/ 9513 w 124804"/>
                    <a:gd name="connsiteY1" fmla="*/ 18986 h 18985"/>
                    <a:gd name="connsiteX2" fmla="*/ 0 w 124804"/>
                    <a:gd name="connsiteY2" fmla="*/ 9493 h 18985"/>
                    <a:gd name="connsiteX3" fmla="*/ 9513 w 124804"/>
                    <a:gd name="connsiteY3" fmla="*/ 0 h 18985"/>
                    <a:gd name="connsiteX4" fmla="*/ 115292 w 124804"/>
                    <a:gd name="connsiteY4" fmla="*/ 0 h 18985"/>
                    <a:gd name="connsiteX5" fmla="*/ 124805 w 124804"/>
                    <a:gd name="connsiteY5" fmla="*/ 9493 h 18985"/>
                    <a:gd name="connsiteX6" fmla="*/ 115387 w 124804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804" h="18985">
                      <a:moveTo>
                        <a:pt x="11538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5292" y="0"/>
                      </a:lnTo>
                      <a:cubicBezTo>
                        <a:pt x="120524" y="0"/>
                        <a:pt x="124805" y="4272"/>
                        <a:pt x="124805" y="9493"/>
                      </a:cubicBezTo>
                      <a:cubicBezTo>
                        <a:pt x="124805" y="14714"/>
                        <a:pt x="120619" y="18986"/>
                        <a:pt x="115387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5" name="Vrije vorm 604">
                  <a:extLst>
                    <a:ext uri="{FF2B5EF4-FFF2-40B4-BE49-F238E27FC236}">
                      <a16:creationId xmlns:a16="http://schemas.microsoft.com/office/drawing/2014/main" id="{BA16A9B0-41EA-1E4C-A46A-A13011A75976}"/>
                    </a:ext>
                  </a:extLst>
                </p:cNvPr>
                <p:cNvSpPr/>
                <p:nvPr/>
              </p:nvSpPr>
              <p:spPr>
                <a:xfrm>
                  <a:off x="1135877" y="1106954"/>
                  <a:ext cx="92366" cy="18985"/>
                </a:xfrm>
                <a:custGeom>
                  <a:avLst/>
                  <a:gdLst>
                    <a:gd name="connsiteX0" fmla="*/ 82854 w 92366"/>
                    <a:gd name="connsiteY0" fmla="*/ 18986 h 18985"/>
                    <a:gd name="connsiteX1" fmla="*/ 9513 w 92366"/>
                    <a:gd name="connsiteY1" fmla="*/ 18986 h 18985"/>
                    <a:gd name="connsiteX2" fmla="*/ 0 w 92366"/>
                    <a:gd name="connsiteY2" fmla="*/ 9493 h 18985"/>
                    <a:gd name="connsiteX3" fmla="*/ 9513 w 92366"/>
                    <a:gd name="connsiteY3" fmla="*/ 0 h 18985"/>
                    <a:gd name="connsiteX4" fmla="*/ 82854 w 92366"/>
                    <a:gd name="connsiteY4" fmla="*/ 0 h 18985"/>
                    <a:gd name="connsiteX5" fmla="*/ 92367 w 92366"/>
                    <a:gd name="connsiteY5" fmla="*/ 9493 h 18985"/>
                    <a:gd name="connsiteX6" fmla="*/ 82854 w 9236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66" h="18985">
                      <a:moveTo>
                        <a:pt x="8285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854" y="0"/>
                      </a:lnTo>
                      <a:cubicBezTo>
                        <a:pt x="88086" y="0"/>
                        <a:pt x="92367" y="4272"/>
                        <a:pt x="92367" y="9493"/>
                      </a:cubicBezTo>
                      <a:cubicBezTo>
                        <a:pt x="92367" y="14714"/>
                        <a:pt x="88181" y="18986"/>
                        <a:pt x="8285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14" name="Graphic 10">
              <a:extLst>
                <a:ext uri="{FF2B5EF4-FFF2-40B4-BE49-F238E27FC236}">
                  <a16:creationId xmlns:a16="http://schemas.microsoft.com/office/drawing/2014/main" id="{EA8BABFA-8C46-614A-AB04-94912FA4E59E}"/>
                </a:ext>
              </a:extLst>
            </p:cNvPr>
            <p:cNvGrpSpPr/>
            <p:nvPr/>
          </p:nvGrpSpPr>
          <p:grpSpPr>
            <a:xfrm>
              <a:off x="587764" y="1069078"/>
              <a:ext cx="619837" cy="18985"/>
              <a:chOff x="587764" y="1069078"/>
              <a:chExt cx="619837" cy="18985"/>
            </a:xfrm>
            <a:grpFill/>
          </p:grpSpPr>
          <p:grpSp>
            <p:nvGrpSpPr>
              <p:cNvPr id="596" name="Graphic 10">
                <a:extLst>
                  <a:ext uri="{FF2B5EF4-FFF2-40B4-BE49-F238E27FC236}">
                    <a16:creationId xmlns:a16="http://schemas.microsoft.com/office/drawing/2014/main" id="{44B865C3-821B-7E44-B4C8-977AAA5B5F57}"/>
                  </a:ext>
                </a:extLst>
              </p:cNvPr>
              <p:cNvGrpSpPr/>
              <p:nvPr/>
            </p:nvGrpSpPr>
            <p:grpSpPr>
              <a:xfrm>
                <a:off x="587764" y="1069078"/>
                <a:ext cx="619837" cy="18985"/>
                <a:chOff x="587764" y="1069078"/>
                <a:chExt cx="619837" cy="18985"/>
              </a:xfrm>
              <a:grpFill/>
            </p:grpSpPr>
            <p:sp>
              <p:nvSpPr>
                <p:cNvPr id="600" name="Vrije vorm 599">
                  <a:extLst>
                    <a:ext uri="{FF2B5EF4-FFF2-40B4-BE49-F238E27FC236}">
                      <a16:creationId xmlns:a16="http://schemas.microsoft.com/office/drawing/2014/main" id="{C1F2B80B-674F-1D4B-86FD-293ED1165EA3}"/>
                    </a:ext>
                  </a:extLst>
                </p:cNvPr>
                <p:cNvSpPr/>
                <p:nvPr/>
              </p:nvSpPr>
              <p:spPr>
                <a:xfrm>
                  <a:off x="587764" y="1069078"/>
                  <a:ext cx="153532" cy="18985"/>
                </a:xfrm>
                <a:custGeom>
                  <a:avLst/>
                  <a:gdLst>
                    <a:gd name="connsiteX0" fmla="*/ 144020 w 153532"/>
                    <a:gd name="connsiteY0" fmla="*/ 18986 h 18985"/>
                    <a:gd name="connsiteX1" fmla="*/ 9513 w 153532"/>
                    <a:gd name="connsiteY1" fmla="*/ 18986 h 18985"/>
                    <a:gd name="connsiteX2" fmla="*/ 0 w 153532"/>
                    <a:gd name="connsiteY2" fmla="*/ 9493 h 18985"/>
                    <a:gd name="connsiteX3" fmla="*/ 9513 w 153532"/>
                    <a:gd name="connsiteY3" fmla="*/ 0 h 18985"/>
                    <a:gd name="connsiteX4" fmla="*/ 144020 w 153532"/>
                    <a:gd name="connsiteY4" fmla="*/ 0 h 18985"/>
                    <a:gd name="connsiteX5" fmla="*/ 153533 w 153532"/>
                    <a:gd name="connsiteY5" fmla="*/ 9493 h 18985"/>
                    <a:gd name="connsiteX6" fmla="*/ 144020 w 1535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32" h="18985">
                      <a:moveTo>
                        <a:pt x="14402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4020" y="0"/>
                      </a:lnTo>
                      <a:cubicBezTo>
                        <a:pt x="149252" y="0"/>
                        <a:pt x="153533" y="4272"/>
                        <a:pt x="153533" y="9493"/>
                      </a:cubicBezTo>
                      <a:cubicBezTo>
                        <a:pt x="153533" y="14714"/>
                        <a:pt x="149252" y="18986"/>
                        <a:pt x="14402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1" name="Vrije vorm 600">
                  <a:extLst>
                    <a:ext uri="{FF2B5EF4-FFF2-40B4-BE49-F238E27FC236}">
                      <a16:creationId xmlns:a16="http://schemas.microsoft.com/office/drawing/2014/main" id="{051BC375-F725-D440-A39A-1F1369C5395B}"/>
                    </a:ext>
                  </a:extLst>
                </p:cNvPr>
                <p:cNvSpPr/>
                <p:nvPr/>
              </p:nvSpPr>
              <p:spPr>
                <a:xfrm>
                  <a:off x="1137874" y="1069078"/>
                  <a:ext cx="69727" cy="18985"/>
                </a:xfrm>
                <a:custGeom>
                  <a:avLst/>
                  <a:gdLst>
                    <a:gd name="connsiteX0" fmla="*/ 60214 w 69727"/>
                    <a:gd name="connsiteY0" fmla="*/ 18986 h 18985"/>
                    <a:gd name="connsiteX1" fmla="*/ 9513 w 69727"/>
                    <a:gd name="connsiteY1" fmla="*/ 18986 h 18985"/>
                    <a:gd name="connsiteX2" fmla="*/ 0 w 69727"/>
                    <a:gd name="connsiteY2" fmla="*/ 9493 h 18985"/>
                    <a:gd name="connsiteX3" fmla="*/ 9513 w 69727"/>
                    <a:gd name="connsiteY3" fmla="*/ 0 h 18985"/>
                    <a:gd name="connsiteX4" fmla="*/ 60214 w 69727"/>
                    <a:gd name="connsiteY4" fmla="*/ 0 h 18985"/>
                    <a:gd name="connsiteX5" fmla="*/ 69727 w 69727"/>
                    <a:gd name="connsiteY5" fmla="*/ 9493 h 18985"/>
                    <a:gd name="connsiteX6" fmla="*/ 60214 w 6972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727" h="18985">
                      <a:moveTo>
                        <a:pt x="6021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0214" y="0"/>
                      </a:lnTo>
                      <a:cubicBezTo>
                        <a:pt x="65446" y="0"/>
                        <a:pt x="69727" y="4272"/>
                        <a:pt x="69727" y="9493"/>
                      </a:cubicBezTo>
                      <a:cubicBezTo>
                        <a:pt x="69727" y="14714"/>
                        <a:pt x="65541" y="18986"/>
                        <a:pt x="6021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97" name="Graphic 10">
                <a:extLst>
                  <a:ext uri="{FF2B5EF4-FFF2-40B4-BE49-F238E27FC236}">
                    <a16:creationId xmlns:a16="http://schemas.microsoft.com/office/drawing/2014/main" id="{3FD8A2FC-73DF-954F-AFC2-1B2E71880BFC}"/>
                  </a:ext>
                </a:extLst>
              </p:cNvPr>
              <p:cNvGrpSpPr/>
              <p:nvPr/>
            </p:nvGrpSpPr>
            <p:grpSpPr>
              <a:xfrm>
                <a:off x="587764" y="1069078"/>
                <a:ext cx="619837" cy="18985"/>
                <a:chOff x="587764" y="1069078"/>
                <a:chExt cx="619837" cy="18985"/>
              </a:xfrm>
              <a:grpFill/>
            </p:grpSpPr>
            <p:sp>
              <p:nvSpPr>
                <p:cNvPr id="598" name="Vrije vorm 597">
                  <a:extLst>
                    <a:ext uri="{FF2B5EF4-FFF2-40B4-BE49-F238E27FC236}">
                      <a16:creationId xmlns:a16="http://schemas.microsoft.com/office/drawing/2014/main" id="{5CEF2D8C-69D6-4643-AF08-52501E88B47E}"/>
                    </a:ext>
                  </a:extLst>
                </p:cNvPr>
                <p:cNvSpPr/>
                <p:nvPr/>
              </p:nvSpPr>
              <p:spPr>
                <a:xfrm>
                  <a:off x="587764" y="1069078"/>
                  <a:ext cx="153532" cy="18985"/>
                </a:xfrm>
                <a:custGeom>
                  <a:avLst/>
                  <a:gdLst>
                    <a:gd name="connsiteX0" fmla="*/ 144020 w 153532"/>
                    <a:gd name="connsiteY0" fmla="*/ 18986 h 18985"/>
                    <a:gd name="connsiteX1" fmla="*/ 9513 w 153532"/>
                    <a:gd name="connsiteY1" fmla="*/ 18986 h 18985"/>
                    <a:gd name="connsiteX2" fmla="*/ 0 w 153532"/>
                    <a:gd name="connsiteY2" fmla="*/ 9493 h 18985"/>
                    <a:gd name="connsiteX3" fmla="*/ 9513 w 153532"/>
                    <a:gd name="connsiteY3" fmla="*/ 0 h 18985"/>
                    <a:gd name="connsiteX4" fmla="*/ 144020 w 153532"/>
                    <a:gd name="connsiteY4" fmla="*/ 0 h 18985"/>
                    <a:gd name="connsiteX5" fmla="*/ 153533 w 153532"/>
                    <a:gd name="connsiteY5" fmla="*/ 9493 h 18985"/>
                    <a:gd name="connsiteX6" fmla="*/ 144020 w 1535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32" h="18985">
                      <a:moveTo>
                        <a:pt x="14402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4020" y="0"/>
                      </a:lnTo>
                      <a:cubicBezTo>
                        <a:pt x="149252" y="0"/>
                        <a:pt x="153533" y="4272"/>
                        <a:pt x="153533" y="9493"/>
                      </a:cubicBezTo>
                      <a:cubicBezTo>
                        <a:pt x="153533" y="14714"/>
                        <a:pt x="149252" y="18986"/>
                        <a:pt x="14402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9" name="Vrije vorm 598">
                  <a:extLst>
                    <a:ext uri="{FF2B5EF4-FFF2-40B4-BE49-F238E27FC236}">
                      <a16:creationId xmlns:a16="http://schemas.microsoft.com/office/drawing/2014/main" id="{D3C53687-8A27-314E-8587-C603C5F1B61C}"/>
                    </a:ext>
                  </a:extLst>
                </p:cNvPr>
                <p:cNvSpPr/>
                <p:nvPr/>
              </p:nvSpPr>
              <p:spPr>
                <a:xfrm>
                  <a:off x="1137874" y="1069078"/>
                  <a:ext cx="69727" cy="18985"/>
                </a:xfrm>
                <a:custGeom>
                  <a:avLst/>
                  <a:gdLst>
                    <a:gd name="connsiteX0" fmla="*/ 60214 w 69727"/>
                    <a:gd name="connsiteY0" fmla="*/ 18986 h 18985"/>
                    <a:gd name="connsiteX1" fmla="*/ 9513 w 69727"/>
                    <a:gd name="connsiteY1" fmla="*/ 18986 h 18985"/>
                    <a:gd name="connsiteX2" fmla="*/ 0 w 69727"/>
                    <a:gd name="connsiteY2" fmla="*/ 9493 h 18985"/>
                    <a:gd name="connsiteX3" fmla="*/ 9513 w 69727"/>
                    <a:gd name="connsiteY3" fmla="*/ 0 h 18985"/>
                    <a:gd name="connsiteX4" fmla="*/ 60214 w 69727"/>
                    <a:gd name="connsiteY4" fmla="*/ 0 h 18985"/>
                    <a:gd name="connsiteX5" fmla="*/ 69727 w 69727"/>
                    <a:gd name="connsiteY5" fmla="*/ 9493 h 18985"/>
                    <a:gd name="connsiteX6" fmla="*/ 60214 w 6972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727" h="18985">
                      <a:moveTo>
                        <a:pt x="6021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0214" y="0"/>
                      </a:lnTo>
                      <a:cubicBezTo>
                        <a:pt x="65446" y="0"/>
                        <a:pt x="69727" y="4272"/>
                        <a:pt x="69727" y="9493"/>
                      </a:cubicBezTo>
                      <a:cubicBezTo>
                        <a:pt x="69727" y="14714"/>
                        <a:pt x="65541" y="18986"/>
                        <a:pt x="6021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15" name="Graphic 10">
              <a:extLst>
                <a:ext uri="{FF2B5EF4-FFF2-40B4-BE49-F238E27FC236}">
                  <a16:creationId xmlns:a16="http://schemas.microsoft.com/office/drawing/2014/main" id="{4DDCD6D7-16FB-4749-9AA6-F5EC424C0CC4}"/>
                </a:ext>
              </a:extLst>
            </p:cNvPr>
            <p:cNvGrpSpPr/>
            <p:nvPr/>
          </p:nvGrpSpPr>
          <p:grpSpPr>
            <a:xfrm>
              <a:off x="670238" y="1031106"/>
              <a:ext cx="518528" cy="18985"/>
              <a:chOff x="670238" y="1031106"/>
              <a:chExt cx="518528" cy="18985"/>
            </a:xfrm>
            <a:grpFill/>
          </p:grpSpPr>
          <p:grpSp>
            <p:nvGrpSpPr>
              <p:cNvPr id="590" name="Graphic 10">
                <a:extLst>
                  <a:ext uri="{FF2B5EF4-FFF2-40B4-BE49-F238E27FC236}">
                    <a16:creationId xmlns:a16="http://schemas.microsoft.com/office/drawing/2014/main" id="{6F7C350B-F252-FA4A-A15E-7B4F262A0A5E}"/>
                  </a:ext>
                </a:extLst>
              </p:cNvPr>
              <p:cNvGrpSpPr/>
              <p:nvPr/>
            </p:nvGrpSpPr>
            <p:grpSpPr>
              <a:xfrm>
                <a:off x="670238" y="1031106"/>
                <a:ext cx="518528" cy="18985"/>
                <a:chOff x="670238" y="1031106"/>
                <a:chExt cx="518528" cy="18985"/>
              </a:xfrm>
              <a:grpFill/>
            </p:grpSpPr>
            <p:sp>
              <p:nvSpPr>
                <p:cNvPr id="594" name="Vrije vorm 593">
                  <a:extLst>
                    <a:ext uri="{FF2B5EF4-FFF2-40B4-BE49-F238E27FC236}">
                      <a16:creationId xmlns:a16="http://schemas.microsoft.com/office/drawing/2014/main" id="{0DC5C8B5-B274-6849-8B24-2B1CB468AF8F}"/>
                    </a:ext>
                  </a:extLst>
                </p:cNvPr>
                <p:cNvSpPr/>
                <p:nvPr/>
              </p:nvSpPr>
              <p:spPr>
                <a:xfrm>
                  <a:off x="1114188" y="1031106"/>
                  <a:ext cx="74578" cy="18985"/>
                </a:xfrm>
                <a:custGeom>
                  <a:avLst/>
                  <a:gdLst>
                    <a:gd name="connsiteX0" fmla="*/ 65066 w 74578"/>
                    <a:gd name="connsiteY0" fmla="*/ 18986 h 18985"/>
                    <a:gd name="connsiteX1" fmla="*/ 9513 w 74578"/>
                    <a:gd name="connsiteY1" fmla="*/ 18986 h 18985"/>
                    <a:gd name="connsiteX2" fmla="*/ 0 w 74578"/>
                    <a:gd name="connsiteY2" fmla="*/ 9493 h 18985"/>
                    <a:gd name="connsiteX3" fmla="*/ 9513 w 74578"/>
                    <a:gd name="connsiteY3" fmla="*/ 0 h 18985"/>
                    <a:gd name="connsiteX4" fmla="*/ 65066 w 74578"/>
                    <a:gd name="connsiteY4" fmla="*/ 0 h 18985"/>
                    <a:gd name="connsiteX5" fmla="*/ 74578 w 74578"/>
                    <a:gd name="connsiteY5" fmla="*/ 9493 h 18985"/>
                    <a:gd name="connsiteX6" fmla="*/ 65066 w 7457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578" h="18985">
                      <a:moveTo>
                        <a:pt x="6506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5066" y="0"/>
                      </a:lnTo>
                      <a:cubicBezTo>
                        <a:pt x="70298" y="0"/>
                        <a:pt x="74578" y="4272"/>
                        <a:pt x="74578" y="9493"/>
                      </a:cubicBezTo>
                      <a:cubicBezTo>
                        <a:pt x="74578" y="14714"/>
                        <a:pt x="70298" y="18986"/>
                        <a:pt x="6506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5" name="Vrije vorm 594">
                  <a:extLst>
                    <a:ext uri="{FF2B5EF4-FFF2-40B4-BE49-F238E27FC236}">
                      <a16:creationId xmlns:a16="http://schemas.microsoft.com/office/drawing/2014/main" id="{7DB88293-3FBE-2F40-9619-C2C1F81E6B05}"/>
                    </a:ext>
                  </a:extLst>
                </p:cNvPr>
                <p:cNvSpPr/>
                <p:nvPr/>
              </p:nvSpPr>
              <p:spPr>
                <a:xfrm>
                  <a:off x="670238" y="1031106"/>
                  <a:ext cx="91891" cy="18985"/>
                </a:xfrm>
                <a:custGeom>
                  <a:avLst/>
                  <a:gdLst>
                    <a:gd name="connsiteX0" fmla="*/ 82379 w 91891"/>
                    <a:gd name="connsiteY0" fmla="*/ 18986 h 18985"/>
                    <a:gd name="connsiteX1" fmla="*/ 9513 w 91891"/>
                    <a:gd name="connsiteY1" fmla="*/ 18986 h 18985"/>
                    <a:gd name="connsiteX2" fmla="*/ 0 w 91891"/>
                    <a:gd name="connsiteY2" fmla="*/ 9493 h 18985"/>
                    <a:gd name="connsiteX3" fmla="*/ 9513 w 91891"/>
                    <a:gd name="connsiteY3" fmla="*/ 0 h 18985"/>
                    <a:gd name="connsiteX4" fmla="*/ 82379 w 91891"/>
                    <a:gd name="connsiteY4" fmla="*/ 0 h 18985"/>
                    <a:gd name="connsiteX5" fmla="*/ 91891 w 91891"/>
                    <a:gd name="connsiteY5" fmla="*/ 9493 h 18985"/>
                    <a:gd name="connsiteX6" fmla="*/ 82379 w 9189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891" h="18985">
                      <a:moveTo>
                        <a:pt x="8237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379" y="0"/>
                      </a:lnTo>
                      <a:cubicBezTo>
                        <a:pt x="87611" y="0"/>
                        <a:pt x="91891" y="4272"/>
                        <a:pt x="91891" y="9493"/>
                      </a:cubicBezTo>
                      <a:cubicBezTo>
                        <a:pt x="91891" y="14714"/>
                        <a:pt x="87611" y="18986"/>
                        <a:pt x="8237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91" name="Graphic 10">
                <a:extLst>
                  <a:ext uri="{FF2B5EF4-FFF2-40B4-BE49-F238E27FC236}">
                    <a16:creationId xmlns:a16="http://schemas.microsoft.com/office/drawing/2014/main" id="{BA0FCFC9-DAC3-1A47-ACD0-7954C4F33BFB}"/>
                  </a:ext>
                </a:extLst>
              </p:cNvPr>
              <p:cNvGrpSpPr/>
              <p:nvPr/>
            </p:nvGrpSpPr>
            <p:grpSpPr>
              <a:xfrm>
                <a:off x="670238" y="1031106"/>
                <a:ext cx="518528" cy="18985"/>
                <a:chOff x="670238" y="1031106"/>
                <a:chExt cx="518528" cy="18985"/>
              </a:xfrm>
              <a:grpFill/>
            </p:grpSpPr>
            <p:sp>
              <p:nvSpPr>
                <p:cNvPr id="592" name="Vrije vorm 591">
                  <a:extLst>
                    <a:ext uri="{FF2B5EF4-FFF2-40B4-BE49-F238E27FC236}">
                      <a16:creationId xmlns:a16="http://schemas.microsoft.com/office/drawing/2014/main" id="{75EB9174-D8E6-8441-AD7A-FF56538578B0}"/>
                    </a:ext>
                  </a:extLst>
                </p:cNvPr>
                <p:cNvSpPr/>
                <p:nvPr/>
              </p:nvSpPr>
              <p:spPr>
                <a:xfrm>
                  <a:off x="1114188" y="1031106"/>
                  <a:ext cx="74578" cy="18985"/>
                </a:xfrm>
                <a:custGeom>
                  <a:avLst/>
                  <a:gdLst>
                    <a:gd name="connsiteX0" fmla="*/ 65066 w 74578"/>
                    <a:gd name="connsiteY0" fmla="*/ 18986 h 18985"/>
                    <a:gd name="connsiteX1" fmla="*/ 9513 w 74578"/>
                    <a:gd name="connsiteY1" fmla="*/ 18986 h 18985"/>
                    <a:gd name="connsiteX2" fmla="*/ 0 w 74578"/>
                    <a:gd name="connsiteY2" fmla="*/ 9493 h 18985"/>
                    <a:gd name="connsiteX3" fmla="*/ 9513 w 74578"/>
                    <a:gd name="connsiteY3" fmla="*/ 0 h 18985"/>
                    <a:gd name="connsiteX4" fmla="*/ 65066 w 74578"/>
                    <a:gd name="connsiteY4" fmla="*/ 0 h 18985"/>
                    <a:gd name="connsiteX5" fmla="*/ 74578 w 74578"/>
                    <a:gd name="connsiteY5" fmla="*/ 9493 h 18985"/>
                    <a:gd name="connsiteX6" fmla="*/ 65066 w 7457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578" h="18985">
                      <a:moveTo>
                        <a:pt x="6506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5066" y="0"/>
                      </a:lnTo>
                      <a:cubicBezTo>
                        <a:pt x="70298" y="0"/>
                        <a:pt x="74578" y="4272"/>
                        <a:pt x="74578" y="9493"/>
                      </a:cubicBezTo>
                      <a:cubicBezTo>
                        <a:pt x="74578" y="14714"/>
                        <a:pt x="70298" y="18986"/>
                        <a:pt x="6506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3" name="Vrije vorm 592">
                  <a:extLst>
                    <a:ext uri="{FF2B5EF4-FFF2-40B4-BE49-F238E27FC236}">
                      <a16:creationId xmlns:a16="http://schemas.microsoft.com/office/drawing/2014/main" id="{99ED87A7-28C6-DB40-BA4D-60FF34BC948F}"/>
                    </a:ext>
                  </a:extLst>
                </p:cNvPr>
                <p:cNvSpPr/>
                <p:nvPr/>
              </p:nvSpPr>
              <p:spPr>
                <a:xfrm>
                  <a:off x="670238" y="1031106"/>
                  <a:ext cx="91891" cy="18985"/>
                </a:xfrm>
                <a:custGeom>
                  <a:avLst/>
                  <a:gdLst>
                    <a:gd name="connsiteX0" fmla="*/ 82379 w 91891"/>
                    <a:gd name="connsiteY0" fmla="*/ 18986 h 18985"/>
                    <a:gd name="connsiteX1" fmla="*/ 9513 w 91891"/>
                    <a:gd name="connsiteY1" fmla="*/ 18986 h 18985"/>
                    <a:gd name="connsiteX2" fmla="*/ 0 w 91891"/>
                    <a:gd name="connsiteY2" fmla="*/ 9493 h 18985"/>
                    <a:gd name="connsiteX3" fmla="*/ 9513 w 91891"/>
                    <a:gd name="connsiteY3" fmla="*/ 0 h 18985"/>
                    <a:gd name="connsiteX4" fmla="*/ 82379 w 91891"/>
                    <a:gd name="connsiteY4" fmla="*/ 0 h 18985"/>
                    <a:gd name="connsiteX5" fmla="*/ 91891 w 91891"/>
                    <a:gd name="connsiteY5" fmla="*/ 9493 h 18985"/>
                    <a:gd name="connsiteX6" fmla="*/ 82379 w 9189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891" h="18985">
                      <a:moveTo>
                        <a:pt x="8237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379" y="0"/>
                      </a:lnTo>
                      <a:cubicBezTo>
                        <a:pt x="87611" y="0"/>
                        <a:pt x="91891" y="4272"/>
                        <a:pt x="91891" y="9493"/>
                      </a:cubicBezTo>
                      <a:cubicBezTo>
                        <a:pt x="91891" y="14714"/>
                        <a:pt x="87611" y="18986"/>
                        <a:pt x="8237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316" name="Vrije vorm 315">
              <a:extLst>
                <a:ext uri="{FF2B5EF4-FFF2-40B4-BE49-F238E27FC236}">
                  <a16:creationId xmlns:a16="http://schemas.microsoft.com/office/drawing/2014/main" id="{DF073CE5-5662-944A-9D4B-6720B873BBA0}"/>
                </a:ext>
              </a:extLst>
            </p:cNvPr>
            <p:cNvSpPr/>
            <p:nvPr/>
          </p:nvSpPr>
          <p:spPr>
            <a:xfrm>
              <a:off x="687170" y="955257"/>
              <a:ext cx="517482" cy="18985"/>
            </a:xfrm>
            <a:custGeom>
              <a:avLst/>
              <a:gdLst>
                <a:gd name="connsiteX0" fmla="*/ 507970 w 517482"/>
                <a:gd name="connsiteY0" fmla="*/ 18986 h 18985"/>
                <a:gd name="connsiteX1" fmla="*/ 9513 w 517482"/>
                <a:gd name="connsiteY1" fmla="*/ 18986 h 18985"/>
                <a:gd name="connsiteX2" fmla="*/ 0 w 517482"/>
                <a:gd name="connsiteY2" fmla="*/ 9493 h 18985"/>
                <a:gd name="connsiteX3" fmla="*/ 9513 w 517482"/>
                <a:gd name="connsiteY3" fmla="*/ 0 h 18985"/>
                <a:gd name="connsiteX4" fmla="*/ 507970 w 517482"/>
                <a:gd name="connsiteY4" fmla="*/ 0 h 18985"/>
                <a:gd name="connsiteX5" fmla="*/ 517483 w 517482"/>
                <a:gd name="connsiteY5" fmla="*/ 9493 h 18985"/>
                <a:gd name="connsiteX6" fmla="*/ 507970 w 517482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482" h="18985">
                  <a:moveTo>
                    <a:pt x="50797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07970" y="0"/>
                  </a:lnTo>
                  <a:cubicBezTo>
                    <a:pt x="513202" y="0"/>
                    <a:pt x="517483" y="4272"/>
                    <a:pt x="517483" y="9493"/>
                  </a:cubicBezTo>
                  <a:cubicBezTo>
                    <a:pt x="517483" y="14714"/>
                    <a:pt x="513202" y="18986"/>
                    <a:pt x="507970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7" name="Vrije vorm 316">
              <a:extLst>
                <a:ext uri="{FF2B5EF4-FFF2-40B4-BE49-F238E27FC236}">
                  <a16:creationId xmlns:a16="http://schemas.microsoft.com/office/drawing/2014/main" id="{17558BCC-CF19-DE49-8230-0E3CE4CDEF3C}"/>
                </a:ext>
              </a:extLst>
            </p:cNvPr>
            <p:cNvSpPr/>
            <p:nvPr/>
          </p:nvSpPr>
          <p:spPr>
            <a:xfrm>
              <a:off x="728549" y="917286"/>
              <a:ext cx="541644" cy="18985"/>
            </a:xfrm>
            <a:custGeom>
              <a:avLst/>
              <a:gdLst>
                <a:gd name="connsiteX0" fmla="*/ 532132 w 541644"/>
                <a:gd name="connsiteY0" fmla="*/ 18986 h 18985"/>
                <a:gd name="connsiteX1" fmla="*/ 9513 w 541644"/>
                <a:gd name="connsiteY1" fmla="*/ 18986 h 18985"/>
                <a:gd name="connsiteX2" fmla="*/ 0 w 541644"/>
                <a:gd name="connsiteY2" fmla="*/ 9493 h 18985"/>
                <a:gd name="connsiteX3" fmla="*/ 9513 w 541644"/>
                <a:gd name="connsiteY3" fmla="*/ 0 h 18985"/>
                <a:gd name="connsiteX4" fmla="*/ 532132 w 541644"/>
                <a:gd name="connsiteY4" fmla="*/ 0 h 18985"/>
                <a:gd name="connsiteX5" fmla="*/ 541645 w 541644"/>
                <a:gd name="connsiteY5" fmla="*/ 9493 h 18985"/>
                <a:gd name="connsiteX6" fmla="*/ 532132 w 54164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644" h="18985">
                  <a:moveTo>
                    <a:pt x="53213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32132" y="0"/>
                  </a:lnTo>
                  <a:cubicBezTo>
                    <a:pt x="537364" y="0"/>
                    <a:pt x="541645" y="4272"/>
                    <a:pt x="541645" y="9493"/>
                  </a:cubicBezTo>
                  <a:cubicBezTo>
                    <a:pt x="541645" y="14714"/>
                    <a:pt x="537364" y="18986"/>
                    <a:pt x="532132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8" name="Vrije vorm 317">
              <a:extLst>
                <a:ext uri="{FF2B5EF4-FFF2-40B4-BE49-F238E27FC236}">
                  <a16:creationId xmlns:a16="http://schemas.microsoft.com/office/drawing/2014/main" id="{43717A2D-134B-1949-8C81-388FCB912C07}"/>
                </a:ext>
              </a:extLst>
            </p:cNvPr>
            <p:cNvSpPr/>
            <p:nvPr/>
          </p:nvSpPr>
          <p:spPr>
            <a:xfrm>
              <a:off x="758704" y="879409"/>
              <a:ext cx="551918" cy="18985"/>
            </a:xfrm>
            <a:custGeom>
              <a:avLst/>
              <a:gdLst>
                <a:gd name="connsiteX0" fmla="*/ 542406 w 551918"/>
                <a:gd name="connsiteY0" fmla="*/ 18986 h 18985"/>
                <a:gd name="connsiteX1" fmla="*/ 9513 w 551918"/>
                <a:gd name="connsiteY1" fmla="*/ 18986 h 18985"/>
                <a:gd name="connsiteX2" fmla="*/ 0 w 551918"/>
                <a:gd name="connsiteY2" fmla="*/ 9493 h 18985"/>
                <a:gd name="connsiteX3" fmla="*/ 9513 w 551918"/>
                <a:gd name="connsiteY3" fmla="*/ 0 h 18985"/>
                <a:gd name="connsiteX4" fmla="*/ 542406 w 551918"/>
                <a:gd name="connsiteY4" fmla="*/ 0 h 18985"/>
                <a:gd name="connsiteX5" fmla="*/ 551918 w 551918"/>
                <a:gd name="connsiteY5" fmla="*/ 9493 h 18985"/>
                <a:gd name="connsiteX6" fmla="*/ 542406 w 551918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918" h="18985">
                  <a:moveTo>
                    <a:pt x="54240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42406" y="0"/>
                  </a:lnTo>
                  <a:cubicBezTo>
                    <a:pt x="547638" y="0"/>
                    <a:pt x="551918" y="4272"/>
                    <a:pt x="551918" y="9493"/>
                  </a:cubicBezTo>
                  <a:cubicBezTo>
                    <a:pt x="551918" y="14714"/>
                    <a:pt x="547733" y="18986"/>
                    <a:pt x="542406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9" name="Vrije vorm 318">
              <a:extLst>
                <a:ext uri="{FF2B5EF4-FFF2-40B4-BE49-F238E27FC236}">
                  <a16:creationId xmlns:a16="http://schemas.microsoft.com/office/drawing/2014/main" id="{EB29B7BD-F741-004B-B908-FDF0FDA8F9E4}"/>
                </a:ext>
              </a:extLst>
            </p:cNvPr>
            <p:cNvSpPr/>
            <p:nvPr/>
          </p:nvSpPr>
          <p:spPr>
            <a:xfrm>
              <a:off x="777159" y="841437"/>
              <a:ext cx="571038" cy="18985"/>
            </a:xfrm>
            <a:custGeom>
              <a:avLst/>
              <a:gdLst>
                <a:gd name="connsiteX0" fmla="*/ 561526 w 571038"/>
                <a:gd name="connsiteY0" fmla="*/ 18986 h 18985"/>
                <a:gd name="connsiteX1" fmla="*/ 9513 w 571038"/>
                <a:gd name="connsiteY1" fmla="*/ 18986 h 18985"/>
                <a:gd name="connsiteX2" fmla="*/ 0 w 571038"/>
                <a:gd name="connsiteY2" fmla="*/ 9493 h 18985"/>
                <a:gd name="connsiteX3" fmla="*/ 9513 w 571038"/>
                <a:gd name="connsiteY3" fmla="*/ 0 h 18985"/>
                <a:gd name="connsiteX4" fmla="*/ 561526 w 571038"/>
                <a:gd name="connsiteY4" fmla="*/ 0 h 18985"/>
                <a:gd name="connsiteX5" fmla="*/ 571038 w 571038"/>
                <a:gd name="connsiteY5" fmla="*/ 9493 h 18985"/>
                <a:gd name="connsiteX6" fmla="*/ 561526 w 571038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038" h="18985">
                  <a:moveTo>
                    <a:pt x="56152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61526" y="0"/>
                  </a:lnTo>
                  <a:cubicBezTo>
                    <a:pt x="566758" y="0"/>
                    <a:pt x="571038" y="4272"/>
                    <a:pt x="571038" y="9493"/>
                  </a:cubicBezTo>
                  <a:cubicBezTo>
                    <a:pt x="571038" y="14714"/>
                    <a:pt x="566758" y="18986"/>
                    <a:pt x="561526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0" name="Vrije vorm 319">
              <a:extLst>
                <a:ext uri="{FF2B5EF4-FFF2-40B4-BE49-F238E27FC236}">
                  <a16:creationId xmlns:a16="http://schemas.microsoft.com/office/drawing/2014/main" id="{3A81D344-8FE5-1C4E-A115-8C67A19417F2}"/>
                </a:ext>
              </a:extLst>
            </p:cNvPr>
            <p:cNvSpPr/>
            <p:nvPr/>
          </p:nvSpPr>
          <p:spPr>
            <a:xfrm>
              <a:off x="811404" y="803560"/>
              <a:ext cx="553630" cy="18985"/>
            </a:xfrm>
            <a:custGeom>
              <a:avLst/>
              <a:gdLst>
                <a:gd name="connsiteX0" fmla="*/ 544118 w 553630"/>
                <a:gd name="connsiteY0" fmla="*/ 18986 h 18985"/>
                <a:gd name="connsiteX1" fmla="*/ 9513 w 553630"/>
                <a:gd name="connsiteY1" fmla="*/ 18986 h 18985"/>
                <a:gd name="connsiteX2" fmla="*/ 0 w 553630"/>
                <a:gd name="connsiteY2" fmla="*/ 9493 h 18985"/>
                <a:gd name="connsiteX3" fmla="*/ 9513 w 553630"/>
                <a:gd name="connsiteY3" fmla="*/ 0 h 18985"/>
                <a:gd name="connsiteX4" fmla="*/ 544118 w 553630"/>
                <a:gd name="connsiteY4" fmla="*/ 0 h 18985"/>
                <a:gd name="connsiteX5" fmla="*/ 553630 w 553630"/>
                <a:gd name="connsiteY5" fmla="*/ 9493 h 18985"/>
                <a:gd name="connsiteX6" fmla="*/ 544118 w 553630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630" h="18985">
                  <a:moveTo>
                    <a:pt x="544118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44118" y="0"/>
                  </a:lnTo>
                  <a:cubicBezTo>
                    <a:pt x="549350" y="0"/>
                    <a:pt x="553630" y="4272"/>
                    <a:pt x="553630" y="9493"/>
                  </a:cubicBezTo>
                  <a:cubicBezTo>
                    <a:pt x="553630" y="14714"/>
                    <a:pt x="549350" y="18986"/>
                    <a:pt x="544118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1" name="Vrije vorm 320">
              <a:extLst>
                <a:ext uri="{FF2B5EF4-FFF2-40B4-BE49-F238E27FC236}">
                  <a16:creationId xmlns:a16="http://schemas.microsoft.com/office/drawing/2014/main" id="{BABD057B-8221-6840-B001-404A0A0B9C49}"/>
                </a:ext>
              </a:extLst>
            </p:cNvPr>
            <p:cNvSpPr/>
            <p:nvPr/>
          </p:nvSpPr>
          <p:spPr>
            <a:xfrm>
              <a:off x="1157851" y="424223"/>
              <a:ext cx="70394" cy="18985"/>
            </a:xfrm>
            <a:custGeom>
              <a:avLst/>
              <a:gdLst>
                <a:gd name="connsiteX0" fmla="*/ 60880 w 70394"/>
                <a:gd name="connsiteY0" fmla="*/ 18986 h 18985"/>
                <a:gd name="connsiteX1" fmla="*/ 9513 w 70394"/>
                <a:gd name="connsiteY1" fmla="*/ 18986 h 18985"/>
                <a:gd name="connsiteX2" fmla="*/ 0 w 70394"/>
                <a:gd name="connsiteY2" fmla="*/ 9493 h 18985"/>
                <a:gd name="connsiteX3" fmla="*/ 9513 w 70394"/>
                <a:gd name="connsiteY3" fmla="*/ 0 h 18985"/>
                <a:gd name="connsiteX4" fmla="*/ 60880 w 70394"/>
                <a:gd name="connsiteY4" fmla="*/ 0 h 18985"/>
                <a:gd name="connsiteX5" fmla="*/ 70393 w 70394"/>
                <a:gd name="connsiteY5" fmla="*/ 9493 h 18985"/>
                <a:gd name="connsiteX6" fmla="*/ 60880 w 7039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94" h="18985">
                  <a:moveTo>
                    <a:pt x="6088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60880" y="0"/>
                  </a:lnTo>
                  <a:cubicBezTo>
                    <a:pt x="66112" y="0"/>
                    <a:pt x="70393" y="4272"/>
                    <a:pt x="70393" y="9493"/>
                  </a:cubicBezTo>
                  <a:cubicBezTo>
                    <a:pt x="70488" y="14714"/>
                    <a:pt x="66207" y="18986"/>
                    <a:pt x="60880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2" name="Vrije vorm 321">
              <a:extLst>
                <a:ext uri="{FF2B5EF4-FFF2-40B4-BE49-F238E27FC236}">
                  <a16:creationId xmlns:a16="http://schemas.microsoft.com/office/drawing/2014/main" id="{D1969CB4-34E4-7A49-ACFA-6D9BA0B4E6DE}"/>
                </a:ext>
              </a:extLst>
            </p:cNvPr>
            <p:cNvSpPr/>
            <p:nvPr/>
          </p:nvSpPr>
          <p:spPr>
            <a:xfrm>
              <a:off x="1049598" y="424223"/>
              <a:ext cx="70394" cy="18985"/>
            </a:xfrm>
            <a:custGeom>
              <a:avLst/>
              <a:gdLst>
                <a:gd name="connsiteX0" fmla="*/ 60880 w 70394"/>
                <a:gd name="connsiteY0" fmla="*/ 18986 h 18985"/>
                <a:gd name="connsiteX1" fmla="*/ 9513 w 70394"/>
                <a:gd name="connsiteY1" fmla="*/ 18986 h 18985"/>
                <a:gd name="connsiteX2" fmla="*/ 0 w 70394"/>
                <a:gd name="connsiteY2" fmla="*/ 9493 h 18985"/>
                <a:gd name="connsiteX3" fmla="*/ 9513 w 70394"/>
                <a:gd name="connsiteY3" fmla="*/ 0 h 18985"/>
                <a:gd name="connsiteX4" fmla="*/ 60880 w 70394"/>
                <a:gd name="connsiteY4" fmla="*/ 0 h 18985"/>
                <a:gd name="connsiteX5" fmla="*/ 70393 w 70394"/>
                <a:gd name="connsiteY5" fmla="*/ 9493 h 18985"/>
                <a:gd name="connsiteX6" fmla="*/ 60880 w 7039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94" h="18985">
                  <a:moveTo>
                    <a:pt x="6088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60880" y="0"/>
                  </a:lnTo>
                  <a:cubicBezTo>
                    <a:pt x="66112" y="0"/>
                    <a:pt x="70393" y="4272"/>
                    <a:pt x="70393" y="9493"/>
                  </a:cubicBezTo>
                  <a:cubicBezTo>
                    <a:pt x="70488" y="14714"/>
                    <a:pt x="66207" y="18986"/>
                    <a:pt x="60880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323" name="Graphic 10">
              <a:extLst>
                <a:ext uri="{FF2B5EF4-FFF2-40B4-BE49-F238E27FC236}">
                  <a16:creationId xmlns:a16="http://schemas.microsoft.com/office/drawing/2014/main" id="{B76AEA05-CFAF-CC4F-989F-F2D34D65EA71}"/>
                </a:ext>
              </a:extLst>
            </p:cNvPr>
            <p:cNvGrpSpPr/>
            <p:nvPr/>
          </p:nvGrpSpPr>
          <p:grpSpPr>
            <a:xfrm>
              <a:off x="968171" y="462100"/>
              <a:ext cx="380026" cy="18985"/>
              <a:chOff x="968171" y="462100"/>
              <a:chExt cx="380026" cy="18985"/>
            </a:xfrm>
            <a:grpFill/>
          </p:grpSpPr>
          <p:grpSp>
            <p:nvGrpSpPr>
              <p:cNvPr id="584" name="Graphic 10">
                <a:extLst>
                  <a:ext uri="{FF2B5EF4-FFF2-40B4-BE49-F238E27FC236}">
                    <a16:creationId xmlns:a16="http://schemas.microsoft.com/office/drawing/2014/main" id="{64F994E4-A5E1-594B-9BC8-EE73BA19D09C}"/>
                  </a:ext>
                </a:extLst>
              </p:cNvPr>
              <p:cNvGrpSpPr/>
              <p:nvPr/>
            </p:nvGrpSpPr>
            <p:grpSpPr>
              <a:xfrm>
                <a:off x="968171" y="462100"/>
                <a:ext cx="380026" cy="18985"/>
                <a:chOff x="968171" y="462100"/>
                <a:chExt cx="380026" cy="18985"/>
              </a:xfrm>
              <a:grpFill/>
            </p:grpSpPr>
            <p:sp>
              <p:nvSpPr>
                <p:cNvPr id="588" name="Vrije vorm 587">
                  <a:extLst>
                    <a:ext uri="{FF2B5EF4-FFF2-40B4-BE49-F238E27FC236}">
                      <a16:creationId xmlns:a16="http://schemas.microsoft.com/office/drawing/2014/main" id="{75F64D6B-2635-A345-962B-4344AA514EEE}"/>
                    </a:ext>
                  </a:extLst>
                </p:cNvPr>
                <p:cNvSpPr/>
                <p:nvPr/>
              </p:nvSpPr>
              <p:spPr>
                <a:xfrm>
                  <a:off x="1107815" y="462100"/>
                  <a:ext cx="240382" cy="18985"/>
                </a:xfrm>
                <a:custGeom>
                  <a:avLst/>
                  <a:gdLst>
                    <a:gd name="connsiteX0" fmla="*/ 230870 w 240382"/>
                    <a:gd name="connsiteY0" fmla="*/ 18986 h 18985"/>
                    <a:gd name="connsiteX1" fmla="*/ 9513 w 240382"/>
                    <a:gd name="connsiteY1" fmla="*/ 18986 h 18985"/>
                    <a:gd name="connsiteX2" fmla="*/ 0 w 240382"/>
                    <a:gd name="connsiteY2" fmla="*/ 9493 h 18985"/>
                    <a:gd name="connsiteX3" fmla="*/ 9513 w 240382"/>
                    <a:gd name="connsiteY3" fmla="*/ 0 h 18985"/>
                    <a:gd name="connsiteX4" fmla="*/ 230870 w 240382"/>
                    <a:gd name="connsiteY4" fmla="*/ 0 h 18985"/>
                    <a:gd name="connsiteX5" fmla="*/ 240382 w 240382"/>
                    <a:gd name="connsiteY5" fmla="*/ 9493 h 18985"/>
                    <a:gd name="connsiteX6" fmla="*/ 230870 w 24038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382" h="18985">
                      <a:moveTo>
                        <a:pt x="23087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30870" y="0"/>
                      </a:lnTo>
                      <a:cubicBezTo>
                        <a:pt x="236101" y="0"/>
                        <a:pt x="240382" y="4272"/>
                        <a:pt x="240382" y="9493"/>
                      </a:cubicBezTo>
                      <a:cubicBezTo>
                        <a:pt x="240382" y="14714"/>
                        <a:pt x="236101" y="18986"/>
                        <a:pt x="23087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9" name="Vrije vorm 588">
                  <a:extLst>
                    <a:ext uri="{FF2B5EF4-FFF2-40B4-BE49-F238E27FC236}">
                      <a16:creationId xmlns:a16="http://schemas.microsoft.com/office/drawing/2014/main" id="{F1F7FEE7-C298-E841-B3CC-7B5AAEE556AD}"/>
                    </a:ext>
                  </a:extLst>
                </p:cNvPr>
                <p:cNvSpPr/>
                <p:nvPr/>
              </p:nvSpPr>
              <p:spPr>
                <a:xfrm>
                  <a:off x="968171" y="462100"/>
                  <a:ext cx="73151" cy="18985"/>
                </a:xfrm>
                <a:custGeom>
                  <a:avLst/>
                  <a:gdLst>
                    <a:gd name="connsiteX0" fmla="*/ 63639 w 73151"/>
                    <a:gd name="connsiteY0" fmla="*/ 18986 h 18985"/>
                    <a:gd name="connsiteX1" fmla="*/ 9513 w 73151"/>
                    <a:gd name="connsiteY1" fmla="*/ 18986 h 18985"/>
                    <a:gd name="connsiteX2" fmla="*/ 0 w 73151"/>
                    <a:gd name="connsiteY2" fmla="*/ 9493 h 18985"/>
                    <a:gd name="connsiteX3" fmla="*/ 9513 w 73151"/>
                    <a:gd name="connsiteY3" fmla="*/ 0 h 18985"/>
                    <a:gd name="connsiteX4" fmla="*/ 63639 w 73151"/>
                    <a:gd name="connsiteY4" fmla="*/ 0 h 18985"/>
                    <a:gd name="connsiteX5" fmla="*/ 73151 w 73151"/>
                    <a:gd name="connsiteY5" fmla="*/ 9493 h 18985"/>
                    <a:gd name="connsiteX6" fmla="*/ 63639 w 7315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1" h="18985">
                      <a:moveTo>
                        <a:pt x="6363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3639" y="0"/>
                      </a:lnTo>
                      <a:cubicBezTo>
                        <a:pt x="68871" y="0"/>
                        <a:pt x="73151" y="4272"/>
                        <a:pt x="73151" y="9493"/>
                      </a:cubicBezTo>
                      <a:cubicBezTo>
                        <a:pt x="73151" y="14714"/>
                        <a:pt x="68966" y="18986"/>
                        <a:pt x="6363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85" name="Graphic 10">
                <a:extLst>
                  <a:ext uri="{FF2B5EF4-FFF2-40B4-BE49-F238E27FC236}">
                    <a16:creationId xmlns:a16="http://schemas.microsoft.com/office/drawing/2014/main" id="{C83B6987-436C-774E-A5DC-A1B931960113}"/>
                  </a:ext>
                </a:extLst>
              </p:cNvPr>
              <p:cNvGrpSpPr/>
              <p:nvPr/>
            </p:nvGrpSpPr>
            <p:grpSpPr>
              <a:xfrm>
                <a:off x="968171" y="462100"/>
                <a:ext cx="380026" cy="18985"/>
                <a:chOff x="968171" y="462100"/>
                <a:chExt cx="380026" cy="18985"/>
              </a:xfrm>
              <a:grpFill/>
            </p:grpSpPr>
            <p:sp>
              <p:nvSpPr>
                <p:cNvPr id="586" name="Vrije vorm 585">
                  <a:extLst>
                    <a:ext uri="{FF2B5EF4-FFF2-40B4-BE49-F238E27FC236}">
                      <a16:creationId xmlns:a16="http://schemas.microsoft.com/office/drawing/2014/main" id="{136AFC3B-9734-5447-8337-D9A5B41DA175}"/>
                    </a:ext>
                  </a:extLst>
                </p:cNvPr>
                <p:cNvSpPr/>
                <p:nvPr/>
              </p:nvSpPr>
              <p:spPr>
                <a:xfrm>
                  <a:off x="1107815" y="462100"/>
                  <a:ext cx="240382" cy="18985"/>
                </a:xfrm>
                <a:custGeom>
                  <a:avLst/>
                  <a:gdLst>
                    <a:gd name="connsiteX0" fmla="*/ 230870 w 240382"/>
                    <a:gd name="connsiteY0" fmla="*/ 18986 h 18985"/>
                    <a:gd name="connsiteX1" fmla="*/ 9513 w 240382"/>
                    <a:gd name="connsiteY1" fmla="*/ 18986 h 18985"/>
                    <a:gd name="connsiteX2" fmla="*/ 0 w 240382"/>
                    <a:gd name="connsiteY2" fmla="*/ 9493 h 18985"/>
                    <a:gd name="connsiteX3" fmla="*/ 9513 w 240382"/>
                    <a:gd name="connsiteY3" fmla="*/ 0 h 18985"/>
                    <a:gd name="connsiteX4" fmla="*/ 230870 w 240382"/>
                    <a:gd name="connsiteY4" fmla="*/ 0 h 18985"/>
                    <a:gd name="connsiteX5" fmla="*/ 240382 w 240382"/>
                    <a:gd name="connsiteY5" fmla="*/ 9493 h 18985"/>
                    <a:gd name="connsiteX6" fmla="*/ 230870 w 24038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382" h="18985">
                      <a:moveTo>
                        <a:pt x="23087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30870" y="0"/>
                      </a:lnTo>
                      <a:cubicBezTo>
                        <a:pt x="236101" y="0"/>
                        <a:pt x="240382" y="4272"/>
                        <a:pt x="240382" y="9493"/>
                      </a:cubicBezTo>
                      <a:cubicBezTo>
                        <a:pt x="240382" y="14714"/>
                        <a:pt x="236101" y="18986"/>
                        <a:pt x="23087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7" name="Vrije vorm 586">
                  <a:extLst>
                    <a:ext uri="{FF2B5EF4-FFF2-40B4-BE49-F238E27FC236}">
                      <a16:creationId xmlns:a16="http://schemas.microsoft.com/office/drawing/2014/main" id="{C030ACEA-46A4-D84A-A222-6EAFDBBD1B14}"/>
                    </a:ext>
                  </a:extLst>
                </p:cNvPr>
                <p:cNvSpPr/>
                <p:nvPr/>
              </p:nvSpPr>
              <p:spPr>
                <a:xfrm>
                  <a:off x="968171" y="462100"/>
                  <a:ext cx="73151" cy="18985"/>
                </a:xfrm>
                <a:custGeom>
                  <a:avLst/>
                  <a:gdLst>
                    <a:gd name="connsiteX0" fmla="*/ 63639 w 73151"/>
                    <a:gd name="connsiteY0" fmla="*/ 18986 h 18985"/>
                    <a:gd name="connsiteX1" fmla="*/ 9513 w 73151"/>
                    <a:gd name="connsiteY1" fmla="*/ 18986 h 18985"/>
                    <a:gd name="connsiteX2" fmla="*/ 0 w 73151"/>
                    <a:gd name="connsiteY2" fmla="*/ 9493 h 18985"/>
                    <a:gd name="connsiteX3" fmla="*/ 9513 w 73151"/>
                    <a:gd name="connsiteY3" fmla="*/ 0 h 18985"/>
                    <a:gd name="connsiteX4" fmla="*/ 63639 w 73151"/>
                    <a:gd name="connsiteY4" fmla="*/ 0 h 18985"/>
                    <a:gd name="connsiteX5" fmla="*/ 73151 w 73151"/>
                    <a:gd name="connsiteY5" fmla="*/ 9493 h 18985"/>
                    <a:gd name="connsiteX6" fmla="*/ 63639 w 7315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1" h="18985">
                      <a:moveTo>
                        <a:pt x="6363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3639" y="0"/>
                      </a:lnTo>
                      <a:cubicBezTo>
                        <a:pt x="68871" y="0"/>
                        <a:pt x="73151" y="4272"/>
                        <a:pt x="73151" y="9493"/>
                      </a:cubicBezTo>
                      <a:cubicBezTo>
                        <a:pt x="73151" y="14714"/>
                        <a:pt x="68966" y="18986"/>
                        <a:pt x="6363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24" name="Graphic 10">
              <a:extLst>
                <a:ext uri="{FF2B5EF4-FFF2-40B4-BE49-F238E27FC236}">
                  <a16:creationId xmlns:a16="http://schemas.microsoft.com/office/drawing/2014/main" id="{AB356C7B-2D54-164F-A456-A6CBC6C8CCDC}"/>
                </a:ext>
              </a:extLst>
            </p:cNvPr>
            <p:cNvGrpSpPr/>
            <p:nvPr/>
          </p:nvGrpSpPr>
          <p:grpSpPr>
            <a:xfrm>
              <a:off x="914234" y="500071"/>
              <a:ext cx="475056" cy="18985"/>
              <a:chOff x="914234" y="500071"/>
              <a:chExt cx="475056" cy="18985"/>
            </a:xfrm>
            <a:grpFill/>
          </p:grpSpPr>
          <p:grpSp>
            <p:nvGrpSpPr>
              <p:cNvPr id="578" name="Graphic 10">
                <a:extLst>
                  <a:ext uri="{FF2B5EF4-FFF2-40B4-BE49-F238E27FC236}">
                    <a16:creationId xmlns:a16="http://schemas.microsoft.com/office/drawing/2014/main" id="{6B95CE99-0DEC-A04A-8E35-807D72A85F64}"/>
                  </a:ext>
                </a:extLst>
              </p:cNvPr>
              <p:cNvGrpSpPr/>
              <p:nvPr/>
            </p:nvGrpSpPr>
            <p:grpSpPr>
              <a:xfrm>
                <a:off x="914234" y="500071"/>
                <a:ext cx="475056" cy="18985"/>
                <a:chOff x="914234" y="500071"/>
                <a:chExt cx="475056" cy="18985"/>
              </a:xfrm>
              <a:grpFill/>
            </p:grpSpPr>
            <p:sp>
              <p:nvSpPr>
                <p:cNvPr id="582" name="Vrije vorm 581">
                  <a:extLst>
                    <a:ext uri="{FF2B5EF4-FFF2-40B4-BE49-F238E27FC236}">
                      <a16:creationId xmlns:a16="http://schemas.microsoft.com/office/drawing/2014/main" id="{EFCD42C1-2630-1942-9994-AB2CAC7BC25F}"/>
                    </a:ext>
                  </a:extLst>
                </p:cNvPr>
                <p:cNvSpPr/>
                <p:nvPr/>
              </p:nvSpPr>
              <p:spPr>
                <a:xfrm>
                  <a:off x="1043320" y="500071"/>
                  <a:ext cx="345971" cy="18985"/>
                </a:xfrm>
                <a:custGeom>
                  <a:avLst/>
                  <a:gdLst>
                    <a:gd name="connsiteX0" fmla="*/ 336459 w 345971"/>
                    <a:gd name="connsiteY0" fmla="*/ 18986 h 18985"/>
                    <a:gd name="connsiteX1" fmla="*/ 9513 w 345971"/>
                    <a:gd name="connsiteY1" fmla="*/ 18986 h 18985"/>
                    <a:gd name="connsiteX2" fmla="*/ 0 w 345971"/>
                    <a:gd name="connsiteY2" fmla="*/ 9493 h 18985"/>
                    <a:gd name="connsiteX3" fmla="*/ 9513 w 345971"/>
                    <a:gd name="connsiteY3" fmla="*/ 0 h 18985"/>
                    <a:gd name="connsiteX4" fmla="*/ 336459 w 345971"/>
                    <a:gd name="connsiteY4" fmla="*/ 0 h 18985"/>
                    <a:gd name="connsiteX5" fmla="*/ 345972 w 345971"/>
                    <a:gd name="connsiteY5" fmla="*/ 9493 h 18985"/>
                    <a:gd name="connsiteX6" fmla="*/ 336459 w 34597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971" h="18985">
                      <a:moveTo>
                        <a:pt x="33645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6459" y="0"/>
                      </a:lnTo>
                      <a:cubicBezTo>
                        <a:pt x="341691" y="0"/>
                        <a:pt x="345972" y="4272"/>
                        <a:pt x="345972" y="9493"/>
                      </a:cubicBezTo>
                      <a:cubicBezTo>
                        <a:pt x="345972" y="14714"/>
                        <a:pt x="341691" y="18986"/>
                        <a:pt x="33645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3" name="Vrije vorm 582">
                  <a:extLst>
                    <a:ext uri="{FF2B5EF4-FFF2-40B4-BE49-F238E27FC236}">
                      <a16:creationId xmlns:a16="http://schemas.microsoft.com/office/drawing/2014/main" id="{F5E20B28-A084-CF43-A4F3-2EF5F6D2C441}"/>
                    </a:ext>
                  </a:extLst>
                </p:cNvPr>
                <p:cNvSpPr/>
                <p:nvPr/>
              </p:nvSpPr>
              <p:spPr>
                <a:xfrm>
                  <a:off x="914234" y="500071"/>
                  <a:ext cx="59833" cy="18985"/>
                </a:xfrm>
                <a:custGeom>
                  <a:avLst/>
                  <a:gdLst>
                    <a:gd name="connsiteX0" fmla="*/ 50321 w 59833"/>
                    <a:gd name="connsiteY0" fmla="*/ 18986 h 18985"/>
                    <a:gd name="connsiteX1" fmla="*/ 9513 w 59833"/>
                    <a:gd name="connsiteY1" fmla="*/ 18986 h 18985"/>
                    <a:gd name="connsiteX2" fmla="*/ 0 w 59833"/>
                    <a:gd name="connsiteY2" fmla="*/ 9493 h 18985"/>
                    <a:gd name="connsiteX3" fmla="*/ 9513 w 59833"/>
                    <a:gd name="connsiteY3" fmla="*/ 0 h 18985"/>
                    <a:gd name="connsiteX4" fmla="*/ 50321 w 59833"/>
                    <a:gd name="connsiteY4" fmla="*/ 0 h 18985"/>
                    <a:gd name="connsiteX5" fmla="*/ 59834 w 59833"/>
                    <a:gd name="connsiteY5" fmla="*/ 9493 h 18985"/>
                    <a:gd name="connsiteX6" fmla="*/ 50321 w 59833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33" h="18985">
                      <a:moveTo>
                        <a:pt x="50321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0321" y="0"/>
                      </a:lnTo>
                      <a:cubicBezTo>
                        <a:pt x="55553" y="0"/>
                        <a:pt x="59834" y="4272"/>
                        <a:pt x="59834" y="9493"/>
                      </a:cubicBezTo>
                      <a:cubicBezTo>
                        <a:pt x="59834" y="14714"/>
                        <a:pt x="55553" y="18986"/>
                        <a:pt x="50321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79" name="Graphic 10">
                <a:extLst>
                  <a:ext uri="{FF2B5EF4-FFF2-40B4-BE49-F238E27FC236}">
                    <a16:creationId xmlns:a16="http://schemas.microsoft.com/office/drawing/2014/main" id="{6106E091-923F-1D48-B090-F686651A5A00}"/>
                  </a:ext>
                </a:extLst>
              </p:cNvPr>
              <p:cNvGrpSpPr/>
              <p:nvPr/>
            </p:nvGrpSpPr>
            <p:grpSpPr>
              <a:xfrm>
                <a:off x="914234" y="500071"/>
                <a:ext cx="475056" cy="18985"/>
                <a:chOff x="914234" y="500071"/>
                <a:chExt cx="475056" cy="18985"/>
              </a:xfrm>
              <a:grpFill/>
            </p:grpSpPr>
            <p:sp>
              <p:nvSpPr>
                <p:cNvPr id="580" name="Vrije vorm 579">
                  <a:extLst>
                    <a:ext uri="{FF2B5EF4-FFF2-40B4-BE49-F238E27FC236}">
                      <a16:creationId xmlns:a16="http://schemas.microsoft.com/office/drawing/2014/main" id="{4966FCE9-9760-7546-A5B7-BA6D99C205A0}"/>
                    </a:ext>
                  </a:extLst>
                </p:cNvPr>
                <p:cNvSpPr/>
                <p:nvPr/>
              </p:nvSpPr>
              <p:spPr>
                <a:xfrm>
                  <a:off x="1043320" y="500071"/>
                  <a:ext cx="345971" cy="18985"/>
                </a:xfrm>
                <a:custGeom>
                  <a:avLst/>
                  <a:gdLst>
                    <a:gd name="connsiteX0" fmla="*/ 336459 w 345971"/>
                    <a:gd name="connsiteY0" fmla="*/ 18986 h 18985"/>
                    <a:gd name="connsiteX1" fmla="*/ 9513 w 345971"/>
                    <a:gd name="connsiteY1" fmla="*/ 18986 h 18985"/>
                    <a:gd name="connsiteX2" fmla="*/ 0 w 345971"/>
                    <a:gd name="connsiteY2" fmla="*/ 9493 h 18985"/>
                    <a:gd name="connsiteX3" fmla="*/ 9513 w 345971"/>
                    <a:gd name="connsiteY3" fmla="*/ 0 h 18985"/>
                    <a:gd name="connsiteX4" fmla="*/ 336459 w 345971"/>
                    <a:gd name="connsiteY4" fmla="*/ 0 h 18985"/>
                    <a:gd name="connsiteX5" fmla="*/ 345972 w 345971"/>
                    <a:gd name="connsiteY5" fmla="*/ 9493 h 18985"/>
                    <a:gd name="connsiteX6" fmla="*/ 336459 w 34597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971" h="18985">
                      <a:moveTo>
                        <a:pt x="33645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6459" y="0"/>
                      </a:lnTo>
                      <a:cubicBezTo>
                        <a:pt x="341691" y="0"/>
                        <a:pt x="345972" y="4272"/>
                        <a:pt x="345972" y="9493"/>
                      </a:cubicBezTo>
                      <a:cubicBezTo>
                        <a:pt x="345972" y="14714"/>
                        <a:pt x="341691" y="18986"/>
                        <a:pt x="33645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1" name="Vrije vorm 580">
                  <a:extLst>
                    <a:ext uri="{FF2B5EF4-FFF2-40B4-BE49-F238E27FC236}">
                      <a16:creationId xmlns:a16="http://schemas.microsoft.com/office/drawing/2014/main" id="{8D6E8695-3F2B-3B47-86B1-C33F81FC6961}"/>
                    </a:ext>
                  </a:extLst>
                </p:cNvPr>
                <p:cNvSpPr/>
                <p:nvPr/>
              </p:nvSpPr>
              <p:spPr>
                <a:xfrm>
                  <a:off x="914234" y="500071"/>
                  <a:ext cx="59833" cy="18985"/>
                </a:xfrm>
                <a:custGeom>
                  <a:avLst/>
                  <a:gdLst>
                    <a:gd name="connsiteX0" fmla="*/ 50321 w 59833"/>
                    <a:gd name="connsiteY0" fmla="*/ 18986 h 18985"/>
                    <a:gd name="connsiteX1" fmla="*/ 9513 w 59833"/>
                    <a:gd name="connsiteY1" fmla="*/ 18986 h 18985"/>
                    <a:gd name="connsiteX2" fmla="*/ 0 w 59833"/>
                    <a:gd name="connsiteY2" fmla="*/ 9493 h 18985"/>
                    <a:gd name="connsiteX3" fmla="*/ 9513 w 59833"/>
                    <a:gd name="connsiteY3" fmla="*/ 0 h 18985"/>
                    <a:gd name="connsiteX4" fmla="*/ 50321 w 59833"/>
                    <a:gd name="connsiteY4" fmla="*/ 0 h 18985"/>
                    <a:gd name="connsiteX5" fmla="*/ 59834 w 59833"/>
                    <a:gd name="connsiteY5" fmla="*/ 9493 h 18985"/>
                    <a:gd name="connsiteX6" fmla="*/ 50321 w 59833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33" h="18985">
                      <a:moveTo>
                        <a:pt x="50321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0321" y="0"/>
                      </a:lnTo>
                      <a:cubicBezTo>
                        <a:pt x="55553" y="0"/>
                        <a:pt x="59834" y="4272"/>
                        <a:pt x="59834" y="9493"/>
                      </a:cubicBezTo>
                      <a:cubicBezTo>
                        <a:pt x="59834" y="14714"/>
                        <a:pt x="55553" y="18986"/>
                        <a:pt x="50321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25" name="Graphic 10">
              <a:extLst>
                <a:ext uri="{FF2B5EF4-FFF2-40B4-BE49-F238E27FC236}">
                  <a16:creationId xmlns:a16="http://schemas.microsoft.com/office/drawing/2014/main" id="{5B46E3D7-F599-4540-944C-7201FAEB5B4E}"/>
                </a:ext>
              </a:extLst>
            </p:cNvPr>
            <p:cNvGrpSpPr/>
            <p:nvPr/>
          </p:nvGrpSpPr>
          <p:grpSpPr>
            <a:xfrm>
              <a:off x="897587" y="538043"/>
              <a:ext cx="518814" cy="18985"/>
              <a:chOff x="897587" y="538043"/>
              <a:chExt cx="518814" cy="18985"/>
            </a:xfrm>
            <a:grpFill/>
          </p:grpSpPr>
          <p:grpSp>
            <p:nvGrpSpPr>
              <p:cNvPr id="572" name="Graphic 10">
                <a:extLst>
                  <a:ext uri="{FF2B5EF4-FFF2-40B4-BE49-F238E27FC236}">
                    <a16:creationId xmlns:a16="http://schemas.microsoft.com/office/drawing/2014/main" id="{5AA5FF5F-8882-5740-8411-3122D2A94E76}"/>
                  </a:ext>
                </a:extLst>
              </p:cNvPr>
              <p:cNvGrpSpPr/>
              <p:nvPr/>
            </p:nvGrpSpPr>
            <p:grpSpPr>
              <a:xfrm>
                <a:off x="897587" y="538043"/>
                <a:ext cx="518814" cy="18985"/>
                <a:chOff x="897587" y="538043"/>
                <a:chExt cx="518814" cy="18985"/>
              </a:xfrm>
              <a:grpFill/>
            </p:grpSpPr>
            <p:sp>
              <p:nvSpPr>
                <p:cNvPr id="576" name="Vrije vorm 575">
                  <a:extLst>
                    <a:ext uri="{FF2B5EF4-FFF2-40B4-BE49-F238E27FC236}">
                      <a16:creationId xmlns:a16="http://schemas.microsoft.com/office/drawing/2014/main" id="{14E78506-12FB-5646-B9E0-E92022CB722A}"/>
                    </a:ext>
                  </a:extLst>
                </p:cNvPr>
                <p:cNvSpPr/>
                <p:nvPr/>
              </p:nvSpPr>
              <p:spPr>
                <a:xfrm>
                  <a:off x="1014782" y="538043"/>
                  <a:ext cx="401619" cy="18985"/>
                </a:xfrm>
                <a:custGeom>
                  <a:avLst/>
                  <a:gdLst>
                    <a:gd name="connsiteX0" fmla="*/ 392107 w 401619"/>
                    <a:gd name="connsiteY0" fmla="*/ 18986 h 18985"/>
                    <a:gd name="connsiteX1" fmla="*/ 9513 w 401619"/>
                    <a:gd name="connsiteY1" fmla="*/ 18986 h 18985"/>
                    <a:gd name="connsiteX2" fmla="*/ 0 w 401619"/>
                    <a:gd name="connsiteY2" fmla="*/ 9493 h 18985"/>
                    <a:gd name="connsiteX3" fmla="*/ 9513 w 401619"/>
                    <a:gd name="connsiteY3" fmla="*/ 0 h 18985"/>
                    <a:gd name="connsiteX4" fmla="*/ 392107 w 401619"/>
                    <a:gd name="connsiteY4" fmla="*/ 0 h 18985"/>
                    <a:gd name="connsiteX5" fmla="*/ 401620 w 401619"/>
                    <a:gd name="connsiteY5" fmla="*/ 9493 h 18985"/>
                    <a:gd name="connsiteX6" fmla="*/ 392107 w 401619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1619" h="18985">
                      <a:moveTo>
                        <a:pt x="39210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2107" y="0"/>
                      </a:lnTo>
                      <a:cubicBezTo>
                        <a:pt x="397339" y="0"/>
                        <a:pt x="401620" y="4272"/>
                        <a:pt x="401620" y="9493"/>
                      </a:cubicBezTo>
                      <a:cubicBezTo>
                        <a:pt x="401620" y="14714"/>
                        <a:pt x="397434" y="18986"/>
                        <a:pt x="392107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7" name="Vrije vorm 576">
                  <a:extLst>
                    <a:ext uri="{FF2B5EF4-FFF2-40B4-BE49-F238E27FC236}">
                      <a16:creationId xmlns:a16="http://schemas.microsoft.com/office/drawing/2014/main" id="{106050EF-63DA-5942-B6F1-71D33C6418F3}"/>
                    </a:ext>
                  </a:extLst>
                </p:cNvPr>
                <p:cNvSpPr/>
                <p:nvPr/>
              </p:nvSpPr>
              <p:spPr>
                <a:xfrm>
                  <a:off x="897587" y="538043"/>
                  <a:ext cx="47467" cy="18985"/>
                </a:xfrm>
                <a:custGeom>
                  <a:avLst/>
                  <a:gdLst>
                    <a:gd name="connsiteX0" fmla="*/ 37955 w 47467"/>
                    <a:gd name="connsiteY0" fmla="*/ 18986 h 18985"/>
                    <a:gd name="connsiteX1" fmla="*/ 9513 w 47467"/>
                    <a:gd name="connsiteY1" fmla="*/ 18986 h 18985"/>
                    <a:gd name="connsiteX2" fmla="*/ 0 w 47467"/>
                    <a:gd name="connsiteY2" fmla="*/ 9493 h 18985"/>
                    <a:gd name="connsiteX3" fmla="*/ 9513 w 47467"/>
                    <a:gd name="connsiteY3" fmla="*/ 0 h 18985"/>
                    <a:gd name="connsiteX4" fmla="*/ 37955 w 47467"/>
                    <a:gd name="connsiteY4" fmla="*/ 0 h 18985"/>
                    <a:gd name="connsiteX5" fmla="*/ 47468 w 47467"/>
                    <a:gd name="connsiteY5" fmla="*/ 9493 h 18985"/>
                    <a:gd name="connsiteX6" fmla="*/ 37955 w 4746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67" h="18985">
                      <a:moveTo>
                        <a:pt x="3795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7955" y="0"/>
                      </a:lnTo>
                      <a:cubicBezTo>
                        <a:pt x="43187" y="0"/>
                        <a:pt x="47468" y="4272"/>
                        <a:pt x="47468" y="9493"/>
                      </a:cubicBezTo>
                      <a:cubicBezTo>
                        <a:pt x="47468" y="14714"/>
                        <a:pt x="43187" y="18986"/>
                        <a:pt x="3795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73" name="Graphic 10">
                <a:extLst>
                  <a:ext uri="{FF2B5EF4-FFF2-40B4-BE49-F238E27FC236}">
                    <a16:creationId xmlns:a16="http://schemas.microsoft.com/office/drawing/2014/main" id="{276122E8-2DBE-5048-8D6C-998987E5DB15}"/>
                  </a:ext>
                </a:extLst>
              </p:cNvPr>
              <p:cNvGrpSpPr/>
              <p:nvPr/>
            </p:nvGrpSpPr>
            <p:grpSpPr>
              <a:xfrm>
                <a:off x="897587" y="538043"/>
                <a:ext cx="518814" cy="18985"/>
                <a:chOff x="897587" y="538043"/>
                <a:chExt cx="518814" cy="18985"/>
              </a:xfrm>
              <a:grpFill/>
            </p:grpSpPr>
            <p:sp>
              <p:nvSpPr>
                <p:cNvPr id="574" name="Vrije vorm 573">
                  <a:extLst>
                    <a:ext uri="{FF2B5EF4-FFF2-40B4-BE49-F238E27FC236}">
                      <a16:creationId xmlns:a16="http://schemas.microsoft.com/office/drawing/2014/main" id="{EC4797C5-9E79-4940-A10F-73804755E31D}"/>
                    </a:ext>
                  </a:extLst>
                </p:cNvPr>
                <p:cNvSpPr/>
                <p:nvPr/>
              </p:nvSpPr>
              <p:spPr>
                <a:xfrm>
                  <a:off x="1014782" y="538043"/>
                  <a:ext cx="401619" cy="18985"/>
                </a:xfrm>
                <a:custGeom>
                  <a:avLst/>
                  <a:gdLst>
                    <a:gd name="connsiteX0" fmla="*/ 392107 w 401619"/>
                    <a:gd name="connsiteY0" fmla="*/ 18986 h 18985"/>
                    <a:gd name="connsiteX1" fmla="*/ 9513 w 401619"/>
                    <a:gd name="connsiteY1" fmla="*/ 18986 h 18985"/>
                    <a:gd name="connsiteX2" fmla="*/ 0 w 401619"/>
                    <a:gd name="connsiteY2" fmla="*/ 9493 h 18985"/>
                    <a:gd name="connsiteX3" fmla="*/ 9513 w 401619"/>
                    <a:gd name="connsiteY3" fmla="*/ 0 h 18985"/>
                    <a:gd name="connsiteX4" fmla="*/ 392107 w 401619"/>
                    <a:gd name="connsiteY4" fmla="*/ 0 h 18985"/>
                    <a:gd name="connsiteX5" fmla="*/ 401620 w 401619"/>
                    <a:gd name="connsiteY5" fmla="*/ 9493 h 18985"/>
                    <a:gd name="connsiteX6" fmla="*/ 392107 w 401619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1619" h="18985">
                      <a:moveTo>
                        <a:pt x="39210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2107" y="0"/>
                      </a:lnTo>
                      <a:cubicBezTo>
                        <a:pt x="397339" y="0"/>
                        <a:pt x="401620" y="4272"/>
                        <a:pt x="401620" y="9493"/>
                      </a:cubicBezTo>
                      <a:cubicBezTo>
                        <a:pt x="401620" y="14714"/>
                        <a:pt x="397434" y="18986"/>
                        <a:pt x="392107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5" name="Vrije vorm 574">
                  <a:extLst>
                    <a:ext uri="{FF2B5EF4-FFF2-40B4-BE49-F238E27FC236}">
                      <a16:creationId xmlns:a16="http://schemas.microsoft.com/office/drawing/2014/main" id="{985685D8-67BA-F249-9CF2-02CB495858EA}"/>
                    </a:ext>
                  </a:extLst>
                </p:cNvPr>
                <p:cNvSpPr/>
                <p:nvPr/>
              </p:nvSpPr>
              <p:spPr>
                <a:xfrm>
                  <a:off x="897587" y="538043"/>
                  <a:ext cx="47467" cy="18985"/>
                </a:xfrm>
                <a:custGeom>
                  <a:avLst/>
                  <a:gdLst>
                    <a:gd name="connsiteX0" fmla="*/ 37955 w 47467"/>
                    <a:gd name="connsiteY0" fmla="*/ 18986 h 18985"/>
                    <a:gd name="connsiteX1" fmla="*/ 9513 w 47467"/>
                    <a:gd name="connsiteY1" fmla="*/ 18986 h 18985"/>
                    <a:gd name="connsiteX2" fmla="*/ 0 w 47467"/>
                    <a:gd name="connsiteY2" fmla="*/ 9493 h 18985"/>
                    <a:gd name="connsiteX3" fmla="*/ 9513 w 47467"/>
                    <a:gd name="connsiteY3" fmla="*/ 0 h 18985"/>
                    <a:gd name="connsiteX4" fmla="*/ 37955 w 47467"/>
                    <a:gd name="connsiteY4" fmla="*/ 0 h 18985"/>
                    <a:gd name="connsiteX5" fmla="*/ 47468 w 47467"/>
                    <a:gd name="connsiteY5" fmla="*/ 9493 h 18985"/>
                    <a:gd name="connsiteX6" fmla="*/ 37955 w 4746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67" h="18985">
                      <a:moveTo>
                        <a:pt x="3795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7955" y="0"/>
                      </a:lnTo>
                      <a:cubicBezTo>
                        <a:pt x="43187" y="0"/>
                        <a:pt x="47468" y="4272"/>
                        <a:pt x="47468" y="9493"/>
                      </a:cubicBezTo>
                      <a:cubicBezTo>
                        <a:pt x="47468" y="14714"/>
                        <a:pt x="43187" y="18986"/>
                        <a:pt x="3795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08" name="Graphic 10">
              <a:extLst>
                <a:ext uri="{FF2B5EF4-FFF2-40B4-BE49-F238E27FC236}">
                  <a16:creationId xmlns:a16="http://schemas.microsoft.com/office/drawing/2014/main" id="{F0AFD281-7BD7-A34D-86AB-1C7E39FA367D}"/>
                </a:ext>
              </a:extLst>
            </p:cNvPr>
            <p:cNvGrpSpPr/>
            <p:nvPr/>
          </p:nvGrpSpPr>
          <p:grpSpPr>
            <a:xfrm>
              <a:off x="878562" y="575920"/>
              <a:ext cx="532227" cy="18985"/>
              <a:chOff x="878562" y="575920"/>
              <a:chExt cx="532227" cy="18985"/>
            </a:xfrm>
            <a:grpFill/>
          </p:grpSpPr>
          <p:grpSp>
            <p:nvGrpSpPr>
              <p:cNvPr id="566" name="Graphic 10">
                <a:extLst>
                  <a:ext uri="{FF2B5EF4-FFF2-40B4-BE49-F238E27FC236}">
                    <a16:creationId xmlns:a16="http://schemas.microsoft.com/office/drawing/2014/main" id="{60E3F8B0-05AB-B34A-AC33-6370FEF30190}"/>
                  </a:ext>
                </a:extLst>
              </p:cNvPr>
              <p:cNvGrpSpPr/>
              <p:nvPr/>
            </p:nvGrpSpPr>
            <p:grpSpPr>
              <a:xfrm>
                <a:off x="878562" y="575920"/>
                <a:ext cx="532227" cy="18985"/>
                <a:chOff x="878562" y="575920"/>
                <a:chExt cx="532227" cy="18985"/>
              </a:xfrm>
              <a:grpFill/>
            </p:grpSpPr>
            <p:sp>
              <p:nvSpPr>
                <p:cNvPr id="570" name="Vrije vorm 569">
                  <a:extLst>
                    <a:ext uri="{FF2B5EF4-FFF2-40B4-BE49-F238E27FC236}">
                      <a16:creationId xmlns:a16="http://schemas.microsoft.com/office/drawing/2014/main" id="{BF95E929-B4CF-4A4E-B9F2-CD68E7604CDB}"/>
                    </a:ext>
                  </a:extLst>
                </p:cNvPr>
                <p:cNvSpPr/>
                <p:nvPr/>
              </p:nvSpPr>
              <p:spPr>
                <a:xfrm>
                  <a:off x="1007743" y="575920"/>
                  <a:ext cx="403046" cy="18985"/>
                </a:xfrm>
                <a:custGeom>
                  <a:avLst/>
                  <a:gdLst>
                    <a:gd name="connsiteX0" fmla="*/ 393534 w 403046"/>
                    <a:gd name="connsiteY0" fmla="*/ 18986 h 18985"/>
                    <a:gd name="connsiteX1" fmla="*/ 9513 w 403046"/>
                    <a:gd name="connsiteY1" fmla="*/ 18986 h 18985"/>
                    <a:gd name="connsiteX2" fmla="*/ 0 w 403046"/>
                    <a:gd name="connsiteY2" fmla="*/ 9493 h 18985"/>
                    <a:gd name="connsiteX3" fmla="*/ 9513 w 403046"/>
                    <a:gd name="connsiteY3" fmla="*/ 0 h 18985"/>
                    <a:gd name="connsiteX4" fmla="*/ 393534 w 403046"/>
                    <a:gd name="connsiteY4" fmla="*/ 0 h 18985"/>
                    <a:gd name="connsiteX5" fmla="*/ 403047 w 403046"/>
                    <a:gd name="connsiteY5" fmla="*/ 9493 h 18985"/>
                    <a:gd name="connsiteX6" fmla="*/ 393534 w 40304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046" h="18985">
                      <a:moveTo>
                        <a:pt x="39353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3534" y="0"/>
                      </a:lnTo>
                      <a:cubicBezTo>
                        <a:pt x="398766" y="0"/>
                        <a:pt x="403047" y="4272"/>
                        <a:pt x="403047" y="9493"/>
                      </a:cubicBezTo>
                      <a:cubicBezTo>
                        <a:pt x="403047" y="14714"/>
                        <a:pt x="398766" y="18986"/>
                        <a:pt x="39353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1" name="Vrije vorm 570">
                  <a:extLst>
                    <a:ext uri="{FF2B5EF4-FFF2-40B4-BE49-F238E27FC236}">
                      <a16:creationId xmlns:a16="http://schemas.microsoft.com/office/drawing/2014/main" id="{BFEDEB47-2E5A-0F47-9D0D-5E7BDB7A0235}"/>
                    </a:ext>
                  </a:extLst>
                </p:cNvPr>
                <p:cNvSpPr/>
                <p:nvPr/>
              </p:nvSpPr>
              <p:spPr>
                <a:xfrm>
                  <a:off x="878562" y="575920"/>
                  <a:ext cx="42521" cy="18985"/>
                </a:xfrm>
                <a:custGeom>
                  <a:avLst/>
                  <a:gdLst>
                    <a:gd name="connsiteX0" fmla="*/ 33009 w 42521"/>
                    <a:gd name="connsiteY0" fmla="*/ 18986 h 18985"/>
                    <a:gd name="connsiteX1" fmla="*/ 9513 w 42521"/>
                    <a:gd name="connsiteY1" fmla="*/ 18986 h 18985"/>
                    <a:gd name="connsiteX2" fmla="*/ 0 w 42521"/>
                    <a:gd name="connsiteY2" fmla="*/ 9493 h 18985"/>
                    <a:gd name="connsiteX3" fmla="*/ 9513 w 42521"/>
                    <a:gd name="connsiteY3" fmla="*/ 0 h 18985"/>
                    <a:gd name="connsiteX4" fmla="*/ 33009 w 42521"/>
                    <a:gd name="connsiteY4" fmla="*/ 0 h 18985"/>
                    <a:gd name="connsiteX5" fmla="*/ 42521 w 42521"/>
                    <a:gd name="connsiteY5" fmla="*/ 9493 h 18985"/>
                    <a:gd name="connsiteX6" fmla="*/ 33009 w 4252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21" h="18985">
                      <a:moveTo>
                        <a:pt x="3300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009" y="0"/>
                      </a:lnTo>
                      <a:cubicBezTo>
                        <a:pt x="38240" y="0"/>
                        <a:pt x="42521" y="4272"/>
                        <a:pt x="42521" y="9493"/>
                      </a:cubicBezTo>
                      <a:cubicBezTo>
                        <a:pt x="42521" y="14714"/>
                        <a:pt x="38336" y="18986"/>
                        <a:pt x="3300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67" name="Graphic 10">
                <a:extLst>
                  <a:ext uri="{FF2B5EF4-FFF2-40B4-BE49-F238E27FC236}">
                    <a16:creationId xmlns:a16="http://schemas.microsoft.com/office/drawing/2014/main" id="{C69F7FB8-4B1C-124F-A308-1B80CC74C1B0}"/>
                  </a:ext>
                </a:extLst>
              </p:cNvPr>
              <p:cNvGrpSpPr/>
              <p:nvPr/>
            </p:nvGrpSpPr>
            <p:grpSpPr>
              <a:xfrm>
                <a:off x="878562" y="575920"/>
                <a:ext cx="532227" cy="18985"/>
                <a:chOff x="878562" y="575920"/>
                <a:chExt cx="532227" cy="18985"/>
              </a:xfrm>
              <a:grpFill/>
            </p:grpSpPr>
            <p:sp>
              <p:nvSpPr>
                <p:cNvPr id="568" name="Vrije vorm 567">
                  <a:extLst>
                    <a:ext uri="{FF2B5EF4-FFF2-40B4-BE49-F238E27FC236}">
                      <a16:creationId xmlns:a16="http://schemas.microsoft.com/office/drawing/2014/main" id="{A644B862-CB90-044A-B761-55A232602C26}"/>
                    </a:ext>
                  </a:extLst>
                </p:cNvPr>
                <p:cNvSpPr/>
                <p:nvPr/>
              </p:nvSpPr>
              <p:spPr>
                <a:xfrm>
                  <a:off x="1007743" y="575920"/>
                  <a:ext cx="403046" cy="18985"/>
                </a:xfrm>
                <a:custGeom>
                  <a:avLst/>
                  <a:gdLst>
                    <a:gd name="connsiteX0" fmla="*/ 393534 w 403046"/>
                    <a:gd name="connsiteY0" fmla="*/ 18986 h 18985"/>
                    <a:gd name="connsiteX1" fmla="*/ 9513 w 403046"/>
                    <a:gd name="connsiteY1" fmla="*/ 18986 h 18985"/>
                    <a:gd name="connsiteX2" fmla="*/ 0 w 403046"/>
                    <a:gd name="connsiteY2" fmla="*/ 9493 h 18985"/>
                    <a:gd name="connsiteX3" fmla="*/ 9513 w 403046"/>
                    <a:gd name="connsiteY3" fmla="*/ 0 h 18985"/>
                    <a:gd name="connsiteX4" fmla="*/ 393534 w 403046"/>
                    <a:gd name="connsiteY4" fmla="*/ 0 h 18985"/>
                    <a:gd name="connsiteX5" fmla="*/ 403047 w 403046"/>
                    <a:gd name="connsiteY5" fmla="*/ 9493 h 18985"/>
                    <a:gd name="connsiteX6" fmla="*/ 393534 w 40304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046" h="18985">
                      <a:moveTo>
                        <a:pt x="39353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3534" y="0"/>
                      </a:lnTo>
                      <a:cubicBezTo>
                        <a:pt x="398766" y="0"/>
                        <a:pt x="403047" y="4272"/>
                        <a:pt x="403047" y="9493"/>
                      </a:cubicBezTo>
                      <a:cubicBezTo>
                        <a:pt x="403047" y="14714"/>
                        <a:pt x="398766" y="18986"/>
                        <a:pt x="39353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9" name="Vrije vorm 568">
                  <a:extLst>
                    <a:ext uri="{FF2B5EF4-FFF2-40B4-BE49-F238E27FC236}">
                      <a16:creationId xmlns:a16="http://schemas.microsoft.com/office/drawing/2014/main" id="{4A70DB50-28A4-1445-AB83-3EAA9546CDA0}"/>
                    </a:ext>
                  </a:extLst>
                </p:cNvPr>
                <p:cNvSpPr/>
                <p:nvPr/>
              </p:nvSpPr>
              <p:spPr>
                <a:xfrm>
                  <a:off x="878562" y="575920"/>
                  <a:ext cx="42521" cy="18985"/>
                </a:xfrm>
                <a:custGeom>
                  <a:avLst/>
                  <a:gdLst>
                    <a:gd name="connsiteX0" fmla="*/ 33009 w 42521"/>
                    <a:gd name="connsiteY0" fmla="*/ 18986 h 18985"/>
                    <a:gd name="connsiteX1" fmla="*/ 9513 w 42521"/>
                    <a:gd name="connsiteY1" fmla="*/ 18986 h 18985"/>
                    <a:gd name="connsiteX2" fmla="*/ 0 w 42521"/>
                    <a:gd name="connsiteY2" fmla="*/ 9493 h 18985"/>
                    <a:gd name="connsiteX3" fmla="*/ 9513 w 42521"/>
                    <a:gd name="connsiteY3" fmla="*/ 0 h 18985"/>
                    <a:gd name="connsiteX4" fmla="*/ 33009 w 42521"/>
                    <a:gd name="connsiteY4" fmla="*/ 0 h 18985"/>
                    <a:gd name="connsiteX5" fmla="*/ 42521 w 42521"/>
                    <a:gd name="connsiteY5" fmla="*/ 9493 h 18985"/>
                    <a:gd name="connsiteX6" fmla="*/ 33009 w 4252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21" h="18985">
                      <a:moveTo>
                        <a:pt x="3300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009" y="0"/>
                      </a:lnTo>
                      <a:cubicBezTo>
                        <a:pt x="38240" y="0"/>
                        <a:pt x="42521" y="4272"/>
                        <a:pt x="42521" y="9493"/>
                      </a:cubicBezTo>
                      <a:cubicBezTo>
                        <a:pt x="42521" y="14714"/>
                        <a:pt x="38336" y="18986"/>
                        <a:pt x="3300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09" name="Graphic 10">
              <a:extLst>
                <a:ext uri="{FF2B5EF4-FFF2-40B4-BE49-F238E27FC236}">
                  <a16:creationId xmlns:a16="http://schemas.microsoft.com/office/drawing/2014/main" id="{3435AACE-8A7A-D040-9989-A09FD4FF332B}"/>
                </a:ext>
              </a:extLst>
            </p:cNvPr>
            <p:cNvGrpSpPr/>
            <p:nvPr/>
          </p:nvGrpSpPr>
          <p:grpSpPr>
            <a:xfrm>
              <a:off x="870952" y="613892"/>
              <a:ext cx="545734" cy="18985"/>
              <a:chOff x="870952" y="613892"/>
              <a:chExt cx="545734" cy="18985"/>
            </a:xfrm>
            <a:grpFill/>
          </p:grpSpPr>
          <p:grpSp>
            <p:nvGrpSpPr>
              <p:cNvPr id="560" name="Graphic 10">
                <a:extLst>
                  <a:ext uri="{FF2B5EF4-FFF2-40B4-BE49-F238E27FC236}">
                    <a16:creationId xmlns:a16="http://schemas.microsoft.com/office/drawing/2014/main" id="{64EDC33D-CC51-3D47-8282-27EA2E3D391E}"/>
                  </a:ext>
                </a:extLst>
              </p:cNvPr>
              <p:cNvGrpSpPr/>
              <p:nvPr/>
            </p:nvGrpSpPr>
            <p:grpSpPr>
              <a:xfrm>
                <a:off x="870952" y="613892"/>
                <a:ext cx="545734" cy="18985"/>
                <a:chOff x="870952" y="613892"/>
                <a:chExt cx="545734" cy="18985"/>
              </a:xfrm>
              <a:grpFill/>
            </p:grpSpPr>
            <p:sp>
              <p:nvSpPr>
                <p:cNvPr id="564" name="Vrije vorm 563">
                  <a:extLst>
                    <a:ext uri="{FF2B5EF4-FFF2-40B4-BE49-F238E27FC236}">
                      <a16:creationId xmlns:a16="http://schemas.microsoft.com/office/drawing/2014/main" id="{505E6C63-B9A1-8746-858C-1193D5BAA2AE}"/>
                    </a:ext>
                  </a:extLst>
                </p:cNvPr>
                <p:cNvSpPr/>
                <p:nvPr/>
              </p:nvSpPr>
              <p:spPr>
                <a:xfrm>
                  <a:off x="1011072" y="613892"/>
                  <a:ext cx="405615" cy="18985"/>
                </a:xfrm>
                <a:custGeom>
                  <a:avLst/>
                  <a:gdLst>
                    <a:gd name="connsiteX0" fmla="*/ 396103 w 405615"/>
                    <a:gd name="connsiteY0" fmla="*/ 18986 h 18985"/>
                    <a:gd name="connsiteX1" fmla="*/ 9513 w 405615"/>
                    <a:gd name="connsiteY1" fmla="*/ 18986 h 18985"/>
                    <a:gd name="connsiteX2" fmla="*/ 0 w 405615"/>
                    <a:gd name="connsiteY2" fmla="*/ 9493 h 18985"/>
                    <a:gd name="connsiteX3" fmla="*/ 9513 w 405615"/>
                    <a:gd name="connsiteY3" fmla="*/ 0 h 18985"/>
                    <a:gd name="connsiteX4" fmla="*/ 396103 w 405615"/>
                    <a:gd name="connsiteY4" fmla="*/ 0 h 18985"/>
                    <a:gd name="connsiteX5" fmla="*/ 405615 w 405615"/>
                    <a:gd name="connsiteY5" fmla="*/ 9493 h 18985"/>
                    <a:gd name="connsiteX6" fmla="*/ 396103 w 405615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5615" h="18985">
                      <a:moveTo>
                        <a:pt x="39610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6103" y="0"/>
                      </a:lnTo>
                      <a:cubicBezTo>
                        <a:pt x="401334" y="0"/>
                        <a:pt x="405615" y="4272"/>
                        <a:pt x="405615" y="9493"/>
                      </a:cubicBezTo>
                      <a:cubicBezTo>
                        <a:pt x="405615" y="14714"/>
                        <a:pt x="401334" y="18986"/>
                        <a:pt x="396103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5" name="Vrije vorm 564">
                  <a:extLst>
                    <a:ext uri="{FF2B5EF4-FFF2-40B4-BE49-F238E27FC236}">
                      <a16:creationId xmlns:a16="http://schemas.microsoft.com/office/drawing/2014/main" id="{ED04FE5E-0314-BC48-B341-7E81DE77EBF6}"/>
                    </a:ext>
                  </a:extLst>
                </p:cNvPr>
                <p:cNvSpPr/>
                <p:nvPr/>
              </p:nvSpPr>
              <p:spPr>
                <a:xfrm>
                  <a:off x="870952" y="613892"/>
                  <a:ext cx="65636" cy="18985"/>
                </a:xfrm>
                <a:custGeom>
                  <a:avLst/>
                  <a:gdLst>
                    <a:gd name="connsiteX0" fmla="*/ 56124 w 65636"/>
                    <a:gd name="connsiteY0" fmla="*/ 18986 h 18985"/>
                    <a:gd name="connsiteX1" fmla="*/ 9513 w 65636"/>
                    <a:gd name="connsiteY1" fmla="*/ 18986 h 18985"/>
                    <a:gd name="connsiteX2" fmla="*/ 0 w 65636"/>
                    <a:gd name="connsiteY2" fmla="*/ 9493 h 18985"/>
                    <a:gd name="connsiteX3" fmla="*/ 9513 w 65636"/>
                    <a:gd name="connsiteY3" fmla="*/ 0 h 18985"/>
                    <a:gd name="connsiteX4" fmla="*/ 56124 w 65636"/>
                    <a:gd name="connsiteY4" fmla="*/ 0 h 18985"/>
                    <a:gd name="connsiteX5" fmla="*/ 65637 w 65636"/>
                    <a:gd name="connsiteY5" fmla="*/ 9493 h 18985"/>
                    <a:gd name="connsiteX6" fmla="*/ 56124 w 6563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36" h="18985">
                      <a:moveTo>
                        <a:pt x="561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6124" y="0"/>
                      </a:lnTo>
                      <a:cubicBezTo>
                        <a:pt x="61356" y="0"/>
                        <a:pt x="65637" y="4272"/>
                        <a:pt x="65637" y="9493"/>
                      </a:cubicBezTo>
                      <a:cubicBezTo>
                        <a:pt x="65637" y="14714"/>
                        <a:pt x="61356" y="18986"/>
                        <a:pt x="5612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61" name="Graphic 10">
                <a:extLst>
                  <a:ext uri="{FF2B5EF4-FFF2-40B4-BE49-F238E27FC236}">
                    <a16:creationId xmlns:a16="http://schemas.microsoft.com/office/drawing/2014/main" id="{4F96A58F-A332-BA43-8520-72601E81469A}"/>
                  </a:ext>
                </a:extLst>
              </p:cNvPr>
              <p:cNvGrpSpPr/>
              <p:nvPr/>
            </p:nvGrpSpPr>
            <p:grpSpPr>
              <a:xfrm>
                <a:off x="870952" y="613892"/>
                <a:ext cx="545734" cy="18985"/>
                <a:chOff x="870952" y="613892"/>
                <a:chExt cx="545734" cy="18985"/>
              </a:xfrm>
              <a:grpFill/>
            </p:grpSpPr>
            <p:sp>
              <p:nvSpPr>
                <p:cNvPr id="562" name="Vrije vorm 561">
                  <a:extLst>
                    <a:ext uri="{FF2B5EF4-FFF2-40B4-BE49-F238E27FC236}">
                      <a16:creationId xmlns:a16="http://schemas.microsoft.com/office/drawing/2014/main" id="{C9F427FD-1C3E-E24C-B13F-03E08B0FC02D}"/>
                    </a:ext>
                  </a:extLst>
                </p:cNvPr>
                <p:cNvSpPr/>
                <p:nvPr/>
              </p:nvSpPr>
              <p:spPr>
                <a:xfrm>
                  <a:off x="1011072" y="613892"/>
                  <a:ext cx="405615" cy="18985"/>
                </a:xfrm>
                <a:custGeom>
                  <a:avLst/>
                  <a:gdLst>
                    <a:gd name="connsiteX0" fmla="*/ 396103 w 405615"/>
                    <a:gd name="connsiteY0" fmla="*/ 18986 h 18985"/>
                    <a:gd name="connsiteX1" fmla="*/ 9513 w 405615"/>
                    <a:gd name="connsiteY1" fmla="*/ 18986 h 18985"/>
                    <a:gd name="connsiteX2" fmla="*/ 0 w 405615"/>
                    <a:gd name="connsiteY2" fmla="*/ 9493 h 18985"/>
                    <a:gd name="connsiteX3" fmla="*/ 9513 w 405615"/>
                    <a:gd name="connsiteY3" fmla="*/ 0 h 18985"/>
                    <a:gd name="connsiteX4" fmla="*/ 396103 w 405615"/>
                    <a:gd name="connsiteY4" fmla="*/ 0 h 18985"/>
                    <a:gd name="connsiteX5" fmla="*/ 405615 w 405615"/>
                    <a:gd name="connsiteY5" fmla="*/ 9493 h 18985"/>
                    <a:gd name="connsiteX6" fmla="*/ 396103 w 405615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5615" h="18985">
                      <a:moveTo>
                        <a:pt x="39610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6103" y="0"/>
                      </a:lnTo>
                      <a:cubicBezTo>
                        <a:pt x="401334" y="0"/>
                        <a:pt x="405615" y="4272"/>
                        <a:pt x="405615" y="9493"/>
                      </a:cubicBezTo>
                      <a:cubicBezTo>
                        <a:pt x="405615" y="14714"/>
                        <a:pt x="401334" y="18986"/>
                        <a:pt x="396103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3" name="Vrije vorm 562">
                  <a:extLst>
                    <a:ext uri="{FF2B5EF4-FFF2-40B4-BE49-F238E27FC236}">
                      <a16:creationId xmlns:a16="http://schemas.microsoft.com/office/drawing/2014/main" id="{11E6406B-0829-9443-9F0C-486581BB494F}"/>
                    </a:ext>
                  </a:extLst>
                </p:cNvPr>
                <p:cNvSpPr/>
                <p:nvPr/>
              </p:nvSpPr>
              <p:spPr>
                <a:xfrm>
                  <a:off x="870952" y="613892"/>
                  <a:ext cx="65636" cy="18985"/>
                </a:xfrm>
                <a:custGeom>
                  <a:avLst/>
                  <a:gdLst>
                    <a:gd name="connsiteX0" fmla="*/ 56124 w 65636"/>
                    <a:gd name="connsiteY0" fmla="*/ 18986 h 18985"/>
                    <a:gd name="connsiteX1" fmla="*/ 9513 w 65636"/>
                    <a:gd name="connsiteY1" fmla="*/ 18986 h 18985"/>
                    <a:gd name="connsiteX2" fmla="*/ 0 w 65636"/>
                    <a:gd name="connsiteY2" fmla="*/ 9493 h 18985"/>
                    <a:gd name="connsiteX3" fmla="*/ 9513 w 65636"/>
                    <a:gd name="connsiteY3" fmla="*/ 0 h 18985"/>
                    <a:gd name="connsiteX4" fmla="*/ 56124 w 65636"/>
                    <a:gd name="connsiteY4" fmla="*/ 0 h 18985"/>
                    <a:gd name="connsiteX5" fmla="*/ 65637 w 65636"/>
                    <a:gd name="connsiteY5" fmla="*/ 9493 h 18985"/>
                    <a:gd name="connsiteX6" fmla="*/ 56124 w 6563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36" h="18985">
                      <a:moveTo>
                        <a:pt x="561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6124" y="0"/>
                      </a:lnTo>
                      <a:cubicBezTo>
                        <a:pt x="61356" y="0"/>
                        <a:pt x="65637" y="4272"/>
                        <a:pt x="65637" y="9493"/>
                      </a:cubicBezTo>
                      <a:cubicBezTo>
                        <a:pt x="65637" y="14714"/>
                        <a:pt x="61356" y="18986"/>
                        <a:pt x="5612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10" name="Graphic 10">
              <a:extLst>
                <a:ext uri="{FF2B5EF4-FFF2-40B4-BE49-F238E27FC236}">
                  <a16:creationId xmlns:a16="http://schemas.microsoft.com/office/drawing/2014/main" id="{9D40CB7E-17D4-3540-8DD2-24C2400B6757}"/>
                </a:ext>
              </a:extLst>
            </p:cNvPr>
            <p:cNvGrpSpPr/>
            <p:nvPr/>
          </p:nvGrpSpPr>
          <p:grpSpPr>
            <a:xfrm>
              <a:off x="856208" y="651768"/>
              <a:ext cx="536793" cy="18985"/>
              <a:chOff x="856208" y="651768"/>
              <a:chExt cx="536793" cy="18985"/>
            </a:xfrm>
            <a:grpFill/>
          </p:grpSpPr>
          <p:grpSp>
            <p:nvGrpSpPr>
              <p:cNvPr id="554" name="Graphic 10">
                <a:extLst>
                  <a:ext uri="{FF2B5EF4-FFF2-40B4-BE49-F238E27FC236}">
                    <a16:creationId xmlns:a16="http://schemas.microsoft.com/office/drawing/2014/main" id="{39510FC7-0E6B-2042-ADBC-35120FE7332E}"/>
                  </a:ext>
                </a:extLst>
              </p:cNvPr>
              <p:cNvGrpSpPr/>
              <p:nvPr/>
            </p:nvGrpSpPr>
            <p:grpSpPr>
              <a:xfrm>
                <a:off x="856208" y="651768"/>
                <a:ext cx="536793" cy="18985"/>
                <a:chOff x="856208" y="651768"/>
                <a:chExt cx="536793" cy="18985"/>
              </a:xfrm>
              <a:grpFill/>
            </p:grpSpPr>
            <p:sp>
              <p:nvSpPr>
                <p:cNvPr id="558" name="Vrije vorm 557">
                  <a:extLst>
                    <a:ext uri="{FF2B5EF4-FFF2-40B4-BE49-F238E27FC236}">
                      <a16:creationId xmlns:a16="http://schemas.microsoft.com/office/drawing/2014/main" id="{EFEF5A55-FE9F-464D-8302-FE0EBD5F244D}"/>
                    </a:ext>
                  </a:extLst>
                </p:cNvPr>
                <p:cNvSpPr/>
                <p:nvPr/>
              </p:nvSpPr>
              <p:spPr>
                <a:xfrm>
                  <a:off x="1060442" y="651768"/>
                  <a:ext cx="332558" cy="18985"/>
                </a:xfrm>
                <a:custGeom>
                  <a:avLst/>
                  <a:gdLst>
                    <a:gd name="connsiteX0" fmla="*/ 323046 w 332558"/>
                    <a:gd name="connsiteY0" fmla="*/ 18986 h 18985"/>
                    <a:gd name="connsiteX1" fmla="*/ 9513 w 332558"/>
                    <a:gd name="connsiteY1" fmla="*/ 18986 h 18985"/>
                    <a:gd name="connsiteX2" fmla="*/ 0 w 332558"/>
                    <a:gd name="connsiteY2" fmla="*/ 9493 h 18985"/>
                    <a:gd name="connsiteX3" fmla="*/ 9513 w 332558"/>
                    <a:gd name="connsiteY3" fmla="*/ 0 h 18985"/>
                    <a:gd name="connsiteX4" fmla="*/ 323046 w 332558"/>
                    <a:gd name="connsiteY4" fmla="*/ 0 h 18985"/>
                    <a:gd name="connsiteX5" fmla="*/ 332559 w 332558"/>
                    <a:gd name="connsiteY5" fmla="*/ 9493 h 18985"/>
                    <a:gd name="connsiteX6" fmla="*/ 323046 w 33255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558" h="18985">
                      <a:moveTo>
                        <a:pt x="32304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23046" y="0"/>
                      </a:lnTo>
                      <a:cubicBezTo>
                        <a:pt x="328278" y="0"/>
                        <a:pt x="332559" y="4272"/>
                        <a:pt x="332559" y="9493"/>
                      </a:cubicBezTo>
                      <a:cubicBezTo>
                        <a:pt x="332559" y="14714"/>
                        <a:pt x="328278" y="18986"/>
                        <a:pt x="32304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9" name="Vrije vorm 558">
                  <a:extLst>
                    <a:ext uri="{FF2B5EF4-FFF2-40B4-BE49-F238E27FC236}">
                      <a16:creationId xmlns:a16="http://schemas.microsoft.com/office/drawing/2014/main" id="{453F54A2-10C5-8546-97DB-B150D6EE493F}"/>
                    </a:ext>
                  </a:extLst>
                </p:cNvPr>
                <p:cNvSpPr/>
                <p:nvPr/>
              </p:nvSpPr>
              <p:spPr>
                <a:xfrm>
                  <a:off x="856208" y="651768"/>
                  <a:ext cx="126897" cy="18985"/>
                </a:xfrm>
                <a:custGeom>
                  <a:avLst/>
                  <a:gdLst>
                    <a:gd name="connsiteX0" fmla="*/ 117385 w 126897"/>
                    <a:gd name="connsiteY0" fmla="*/ 18986 h 18985"/>
                    <a:gd name="connsiteX1" fmla="*/ 9513 w 126897"/>
                    <a:gd name="connsiteY1" fmla="*/ 18986 h 18985"/>
                    <a:gd name="connsiteX2" fmla="*/ 0 w 126897"/>
                    <a:gd name="connsiteY2" fmla="*/ 9493 h 18985"/>
                    <a:gd name="connsiteX3" fmla="*/ 9513 w 126897"/>
                    <a:gd name="connsiteY3" fmla="*/ 0 h 18985"/>
                    <a:gd name="connsiteX4" fmla="*/ 117385 w 126897"/>
                    <a:gd name="connsiteY4" fmla="*/ 0 h 18985"/>
                    <a:gd name="connsiteX5" fmla="*/ 126897 w 126897"/>
                    <a:gd name="connsiteY5" fmla="*/ 9493 h 18985"/>
                    <a:gd name="connsiteX6" fmla="*/ 117385 w 12689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897" h="18985">
                      <a:moveTo>
                        <a:pt x="11738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7385" y="0"/>
                      </a:lnTo>
                      <a:cubicBezTo>
                        <a:pt x="122617" y="0"/>
                        <a:pt x="126897" y="4272"/>
                        <a:pt x="126897" y="9493"/>
                      </a:cubicBezTo>
                      <a:cubicBezTo>
                        <a:pt x="126897" y="14714"/>
                        <a:pt x="122712" y="18986"/>
                        <a:pt x="11738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55" name="Graphic 10">
                <a:extLst>
                  <a:ext uri="{FF2B5EF4-FFF2-40B4-BE49-F238E27FC236}">
                    <a16:creationId xmlns:a16="http://schemas.microsoft.com/office/drawing/2014/main" id="{79E1D2A7-8F26-844D-8301-E3B642E2E1B8}"/>
                  </a:ext>
                </a:extLst>
              </p:cNvPr>
              <p:cNvGrpSpPr/>
              <p:nvPr/>
            </p:nvGrpSpPr>
            <p:grpSpPr>
              <a:xfrm>
                <a:off x="856208" y="651768"/>
                <a:ext cx="536793" cy="18985"/>
                <a:chOff x="856208" y="651768"/>
                <a:chExt cx="536793" cy="18985"/>
              </a:xfrm>
              <a:grpFill/>
            </p:grpSpPr>
            <p:sp>
              <p:nvSpPr>
                <p:cNvPr id="556" name="Vrije vorm 555">
                  <a:extLst>
                    <a:ext uri="{FF2B5EF4-FFF2-40B4-BE49-F238E27FC236}">
                      <a16:creationId xmlns:a16="http://schemas.microsoft.com/office/drawing/2014/main" id="{68B25A54-AA6D-CA4D-965C-155B29B6886B}"/>
                    </a:ext>
                  </a:extLst>
                </p:cNvPr>
                <p:cNvSpPr/>
                <p:nvPr/>
              </p:nvSpPr>
              <p:spPr>
                <a:xfrm>
                  <a:off x="1060442" y="651768"/>
                  <a:ext cx="332558" cy="18985"/>
                </a:xfrm>
                <a:custGeom>
                  <a:avLst/>
                  <a:gdLst>
                    <a:gd name="connsiteX0" fmla="*/ 323046 w 332558"/>
                    <a:gd name="connsiteY0" fmla="*/ 18986 h 18985"/>
                    <a:gd name="connsiteX1" fmla="*/ 9513 w 332558"/>
                    <a:gd name="connsiteY1" fmla="*/ 18986 h 18985"/>
                    <a:gd name="connsiteX2" fmla="*/ 0 w 332558"/>
                    <a:gd name="connsiteY2" fmla="*/ 9493 h 18985"/>
                    <a:gd name="connsiteX3" fmla="*/ 9513 w 332558"/>
                    <a:gd name="connsiteY3" fmla="*/ 0 h 18985"/>
                    <a:gd name="connsiteX4" fmla="*/ 323046 w 332558"/>
                    <a:gd name="connsiteY4" fmla="*/ 0 h 18985"/>
                    <a:gd name="connsiteX5" fmla="*/ 332559 w 332558"/>
                    <a:gd name="connsiteY5" fmla="*/ 9493 h 18985"/>
                    <a:gd name="connsiteX6" fmla="*/ 323046 w 33255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558" h="18985">
                      <a:moveTo>
                        <a:pt x="32304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23046" y="0"/>
                      </a:lnTo>
                      <a:cubicBezTo>
                        <a:pt x="328278" y="0"/>
                        <a:pt x="332559" y="4272"/>
                        <a:pt x="332559" y="9493"/>
                      </a:cubicBezTo>
                      <a:cubicBezTo>
                        <a:pt x="332559" y="14714"/>
                        <a:pt x="328278" y="18986"/>
                        <a:pt x="32304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7" name="Vrije vorm 556">
                  <a:extLst>
                    <a:ext uri="{FF2B5EF4-FFF2-40B4-BE49-F238E27FC236}">
                      <a16:creationId xmlns:a16="http://schemas.microsoft.com/office/drawing/2014/main" id="{0D57FCC1-1515-B247-B226-9C222881B05A}"/>
                    </a:ext>
                  </a:extLst>
                </p:cNvPr>
                <p:cNvSpPr/>
                <p:nvPr/>
              </p:nvSpPr>
              <p:spPr>
                <a:xfrm>
                  <a:off x="856208" y="651768"/>
                  <a:ext cx="126897" cy="18985"/>
                </a:xfrm>
                <a:custGeom>
                  <a:avLst/>
                  <a:gdLst>
                    <a:gd name="connsiteX0" fmla="*/ 117385 w 126897"/>
                    <a:gd name="connsiteY0" fmla="*/ 18986 h 18985"/>
                    <a:gd name="connsiteX1" fmla="*/ 9513 w 126897"/>
                    <a:gd name="connsiteY1" fmla="*/ 18986 h 18985"/>
                    <a:gd name="connsiteX2" fmla="*/ 0 w 126897"/>
                    <a:gd name="connsiteY2" fmla="*/ 9493 h 18985"/>
                    <a:gd name="connsiteX3" fmla="*/ 9513 w 126897"/>
                    <a:gd name="connsiteY3" fmla="*/ 0 h 18985"/>
                    <a:gd name="connsiteX4" fmla="*/ 117385 w 126897"/>
                    <a:gd name="connsiteY4" fmla="*/ 0 h 18985"/>
                    <a:gd name="connsiteX5" fmla="*/ 126897 w 126897"/>
                    <a:gd name="connsiteY5" fmla="*/ 9493 h 18985"/>
                    <a:gd name="connsiteX6" fmla="*/ 117385 w 12689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897" h="18985">
                      <a:moveTo>
                        <a:pt x="11738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7385" y="0"/>
                      </a:lnTo>
                      <a:cubicBezTo>
                        <a:pt x="122617" y="0"/>
                        <a:pt x="126897" y="4272"/>
                        <a:pt x="126897" y="9493"/>
                      </a:cubicBezTo>
                      <a:cubicBezTo>
                        <a:pt x="126897" y="14714"/>
                        <a:pt x="122712" y="18986"/>
                        <a:pt x="11738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12" name="Graphic 10">
              <a:extLst>
                <a:ext uri="{FF2B5EF4-FFF2-40B4-BE49-F238E27FC236}">
                  <a16:creationId xmlns:a16="http://schemas.microsoft.com/office/drawing/2014/main" id="{B1A18553-18F9-3D49-98B2-9D69A7066231}"/>
                </a:ext>
              </a:extLst>
            </p:cNvPr>
            <p:cNvGrpSpPr/>
            <p:nvPr/>
          </p:nvGrpSpPr>
          <p:grpSpPr>
            <a:xfrm>
              <a:off x="848217" y="689740"/>
              <a:ext cx="540788" cy="18985"/>
              <a:chOff x="848217" y="689740"/>
              <a:chExt cx="540788" cy="18985"/>
            </a:xfrm>
            <a:grpFill/>
          </p:grpSpPr>
          <p:grpSp>
            <p:nvGrpSpPr>
              <p:cNvPr id="548" name="Graphic 10">
                <a:extLst>
                  <a:ext uri="{FF2B5EF4-FFF2-40B4-BE49-F238E27FC236}">
                    <a16:creationId xmlns:a16="http://schemas.microsoft.com/office/drawing/2014/main" id="{ABDFDEE1-9AE9-D24C-A077-C2329BF39E83}"/>
                  </a:ext>
                </a:extLst>
              </p:cNvPr>
              <p:cNvGrpSpPr/>
              <p:nvPr/>
            </p:nvGrpSpPr>
            <p:grpSpPr>
              <a:xfrm>
                <a:off x="848217" y="689740"/>
                <a:ext cx="540788" cy="18985"/>
                <a:chOff x="848217" y="689740"/>
                <a:chExt cx="540788" cy="18985"/>
              </a:xfrm>
              <a:grpFill/>
            </p:grpSpPr>
            <p:sp>
              <p:nvSpPr>
                <p:cNvPr id="552" name="Vrije vorm 551">
                  <a:extLst>
                    <a:ext uri="{FF2B5EF4-FFF2-40B4-BE49-F238E27FC236}">
                      <a16:creationId xmlns:a16="http://schemas.microsoft.com/office/drawing/2014/main" id="{0FC928C2-6115-684E-BA1A-446B293AFF8E}"/>
                    </a:ext>
                  </a:extLst>
                </p:cNvPr>
                <p:cNvSpPr/>
                <p:nvPr/>
              </p:nvSpPr>
              <p:spPr>
                <a:xfrm>
                  <a:off x="1108005" y="689740"/>
                  <a:ext cx="281000" cy="18985"/>
                </a:xfrm>
                <a:custGeom>
                  <a:avLst/>
                  <a:gdLst>
                    <a:gd name="connsiteX0" fmla="*/ 271488 w 281000"/>
                    <a:gd name="connsiteY0" fmla="*/ 18986 h 18985"/>
                    <a:gd name="connsiteX1" fmla="*/ 9513 w 281000"/>
                    <a:gd name="connsiteY1" fmla="*/ 18986 h 18985"/>
                    <a:gd name="connsiteX2" fmla="*/ 0 w 281000"/>
                    <a:gd name="connsiteY2" fmla="*/ 9493 h 18985"/>
                    <a:gd name="connsiteX3" fmla="*/ 9513 w 281000"/>
                    <a:gd name="connsiteY3" fmla="*/ 0 h 18985"/>
                    <a:gd name="connsiteX4" fmla="*/ 271488 w 281000"/>
                    <a:gd name="connsiteY4" fmla="*/ 0 h 18985"/>
                    <a:gd name="connsiteX5" fmla="*/ 281001 w 281000"/>
                    <a:gd name="connsiteY5" fmla="*/ 9493 h 18985"/>
                    <a:gd name="connsiteX6" fmla="*/ 271488 w 28100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000" h="18985">
                      <a:moveTo>
                        <a:pt x="271488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71488" y="0"/>
                      </a:lnTo>
                      <a:cubicBezTo>
                        <a:pt x="276720" y="0"/>
                        <a:pt x="281001" y="4272"/>
                        <a:pt x="281001" y="9493"/>
                      </a:cubicBezTo>
                      <a:cubicBezTo>
                        <a:pt x="281001" y="14714"/>
                        <a:pt x="276720" y="18986"/>
                        <a:pt x="271488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3" name="Vrije vorm 552">
                  <a:extLst>
                    <a:ext uri="{FF2B5EF4-FFF2-40B4-BE49-F238E27FC236}">
                      <a16:creationId xmlns:a16="http://schemas.microsoft.com/office/drawing/2014/main" id="{BFAB87F4-8195-624F-A5BE-D878C2343900}"/>
                    </a:ext>
                  </a:extLst>
                </p:cNvPr>
                <p:cNvSpPr/>
                <p:nvPr/>
              </p:nvSpPr>
              <p:spPr>
                <a:xfrm>
                  <a:off x="848217" y="689740"/>
                  <a:ext cx="138312" cy="18985"/>
                </a:xfrm>
                <a:custGeom>
                  <a:avLst/>
                  <a:gdLst>
                    <a:gd name="connsiteX0" fmla="*/ 128800 w 138312"/>
                    <a:gd name="connsiteY0" fmla="*/ 18986 h 18985"/>
                    <a:gd name="connsiteX1" fmla="*/ 9513 w 138312"/>
                    <a:gd name="connsiteY1" fmla="*/ 18986 h 18985"/>
                    <a:gd name="connsiteX2" fmla="*/ 0 w 138312"/>
                    <a:gd name="connsiteY2" fmla="*/ 9493 h 18985"/>
                    <a:gd name="connsiteX3" fmla="*/ 9513 w 138312"/>
                    <a:gd name="connsiteY3" fmla="*/ 0 h 18985"/>
                    <a:gd name="connsiteX4" fmla="*/ 128800 w 138312"/>
                    <a:gd name="connsiteY4" fmla="*/ 0 h 18985"/>
                    <a:gd name="connsiteX5" fmla="*/ 138312 w 138312"/>
                    <a:gd name="connsiteY5" fmla="*/ 9493 h 18985"/>
                    <a:gd name="connsiteX6" fmla="*/ 128800 w 13831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312" h="18985">
                      <a:moveTo>
                        <a:pt x="12880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28800" y="0"/>
                      </a:lnTo>
                      <a:cubicBezTo>
                        <a:pt x="134032" y="0"/>
                        <a:pt x="138312" y="4272"/>
                        <a:pt x="138312" y="9493"/>
                      </a:cubicBezTo>
                      <a:cubicBezTo>
                        <a:pt x="138312" y="14714"/>
                        <a:pt x="134032" y="18986"/>
                        <a:pt x="12880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49" name="Graphic 10">
                <a:extLst>
                  <a:ext uri="{FF2B5EF4-FFF2-40B4-BE49-F238E27FC236}">
                    <a16:creationId xmlns:a16="http://schemas.microsoft.com/office/drawing/2014/main" id="{FEEB037B-C34E-8F41-BE75-B3514EDB48F1}"/>
                  </a:ext>
                </a:extLst>
              </p:cNvPr>
              <p:cNvGrpSpPr/>
              <p:nvPr/>
            </p:nvGrpSpPr>
            <p:grpSpPr>
              <a:xfrm>
                <a:off x="848217" y="689740"/>
                <a:ext cx="540788" cy="18985"/>
                <a:chOff x="848217" y="689740"/>
                <a:chExt cx="540788" cy="18985"/>
              </a:xfrm>
              <a:grpFill/>
            </p:grpSpPr>
            <p:sp>
              <p:nvSpPr>
                <p:cNvPr id="550" name="Vrije vorm 549">
                  <a:extLst>
                    <a:ext uri="{FF2B5EF4-FFF2-40B4-BE49-F238E27FC236}">
                      <a16:creationId xmlns:a16="http://schemas.microsoft.com/office/drawing/2014/main" id="{57B2D367-FBD1-D342-BEBB-029CAEAEEC72}"/>
                    </a:ext>
                  </a:extLst>
                </p:cNvPr>
                <p:cNvSpPr/>
                <p:nvPr/>
              </p:nvSpPr>
              <p:spPr>
                <a:xfrm>
                  <a:off x="1108005" y="689740"/>
                  <a:ext cx="281000" cy="18985"/>
                </a:xfrm>
                <a:custGeom>
                  <a:avLst/>
                  <a:gdLst>
                    <a:gd name="connsiteX0" fmla="*/ 271488 w 281000"/>
                    <a:gd name="connsiteY0" fmla="*/ 18986 h 18985"/>
                    <a:gd name="connsiteX1" fmla="*/ 9513 w 281000"/>
                    <a:gd name="connsiteY1" fmla="*/ 18986 h 18985"/>
                    <a:gd name="connsiteX2" fmla="*/ 0 w 281000"/>
                    <a:gd name="connsiteY2" fmla="*/ 9493 h 18985"/>
                    <a:gd name="connsiteX3" fmla="*/ 9513 w 281000"/>
                    <a:gd name="connsiteY3" fmla="*/ 0 h 18985"/>
                    <a:gd name="connsiteX4" fmla="*/ 271488 w 281000"/>
                    <a:gd name="connsiteY4" fmla="*/ 0 h 18985"/>
                    <a:gd name="connsiteX5" fmla="*/ 281001 w 281000"/>
                    <a:gd name="connsiteY5" fmla="*/ 9493 h 18985"/>
                    <a:gd name="connsiteX6" fmla="*/ 271488 w 28100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000" h="18985">
                      <a:moveTo>
                        <a:pt x="271488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71488" y="0"/>
                      </a:lnTo>
                      <a:cubicBezTo>
                        <a:pt x="276720" y="0"/>
                        <a:pt x="281001" y="4272"/>
                        <a:pt x="281001" y="9493"/>
                      </a:cubicBezTo>
                      <a:cubicBezTo>
                        <a:pt x="281001" y="14714"/>
                        <a:pt x="276720" y="18986"/>
                        <a:pt x="271488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1" name="Vrije vorm 550">
                  <a:extLst>
                    <a:ext uri="{FF2B5EF4-FFF2-40B4-BE49-F238E27FC236}">
                      <a16:creationId xmlns:a16="http://schemas.microsoft.com/office/drawing/2014/main" id="{862D2ACA-42F9-604E-86FA-1F80A124A770}"/>
                    </a:ext>
                  </a:extLst>
                </p:cNvPr>
                <p:cNvSpPr/>
                <p:nvPr/>
              </p:nvSpPr>
              <p:spPr>
                <a:xfrm>
                  <a:off x="848217" y="689740"/>
                  <a:ext cx="138312" cy="18985"/>
                </a:xfrm>
                <a:custGeom>
                  <a:avLst/>
                  <a:gdLst>
                    <a:gd name="connsiteX0" fmla="*/ 128800 w 138312"/>
                    <a:gd name="connsiteY0" fmla="*/ 18986 h 18985"/>
                    <a:gd name="connsiteX1" fmla="*/ 9513 w 138312"/>
                    <a:gd name="connsiteY1" fmla="*/ 18986 h 18985"/>
                    <a:gd name="connsiteX2" fmla="*/ 0 w 138312"/>
                    <a:gd name="connsiteY2" fmla="*/ 9493 h 18985"/>
                    <a:gd name="connsiteX3" fmla="*/ 9513 w 138312"/>
                    <a:gd name="connsiteY3" fmla="*/ 0 h 18985"/>
                    <a:gd name="connsiteX4" fmla="*/ 128800 w 138312"/>
                    <a:gd name="connsiteY4" fmla="*/ 0 h 18985"/>
                    <a:gd name="connsiteX5" fmla="*/ 138312 w 138312"/>
                    <a:gd name="connsiteY5" fmla="*/ 9493 h 18985"/>
                    <a:gd name="connsiteX6" fmla="*/ 128800 w 13831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312" h="18985">
                      <a:moveTo>
                        <a:pt x="12880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28800" y="0"/>
                      </a:lnTo>
                      <a:cubicBezTo>
                        <a:pt x="134032" y="0"/>
                        <a:pt x="138312" y="4272"/>
                        <a:pt x="138312" y="9493"/>
                      </a:cubicBezTo>
                      <a:cubicBezTo>
                        <a:pt x="138312" y="14714"/>
                        <a:pt x="134032" y="18986"/>
                        <a:pt x="12880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13" name="Graphic 10">
              <a:extLst>
                <a:ext uri="{FF2B5EF4-FFF2-40B4-BE49-F238E27FC236}">
                  <a16:creationId xmlns:a16="http://schemas.microsoft.com/office/drawing/2014/main" id="{F69C9549-890D-AF4D-BE3F-167094C55FED}"/>
                </a:ext>
              </a:extLst>
            </p:cNvPr>
            <p:cNvGrpSpPr/>
            <p:nvPr/>
          </p:nvGrpSpPr>
          <p:grpSpPr>
            <a:xfrm>
              <a:off x="839846" y="727617"/>
              <a:ext cx="500455" cy="18985"/>
              <a:chOff x="839846" y="727617"/>
              <a:chExt cx="500455" cy="18985"/>
            </a:xfrm>
            <a:grpFill/>
          </p:grpSpPr>
          <p:grpSp>
            <p:nvGrpSpPr>
              <p:cNvPr id="540" name="Graphic 10">
                <a:extLst>
                  <a:ext uri="{FF2B5EF4-FFF2-40B4-BE49-F238E27FC236}">
                    <a16:creationId xmlns:a16="http://schemas.microsoft.com/office/drawing/2014/main" id="{07F6EA7F-B1EE-0142-A366-FC1D97A99537}"/>
                  </a:ext>
                </a:extLst>
              </p:cNvPr>
              <p:cNvGrpSpPr/>
              <p:nvPr/>
            </p:nvGrpSpPr>
            <p:grpSpPr>
              <a:xfrm>
                <a:off x="839846" y="727617"/>
                <a:ext cx="500455" cy="18985"/>
                <a:chOff x="839846" y="727617"/>
                <a:chExt cx="500455" cy="18985"/>
              </a:xfrm>
              <a:grpFill/>
            </p:grpSpPr>
            <p:sp>
              <p:nvSpPr>
                <p:cNvPr id="545" name="Vrije vorm 544">
                  <a:extLst>
                    <a:ext uri="{FF2B5EF4-FFF2-40B4-BE49-F238E27FC236}">
                      <a16:creationId xmlns:a16="http://schemas.microsoft.com/office/drawing/2014/main" id="{B62A089F-F173-2048-9552-709844CD0A9F}"/>
                    </a:ext>
                  </a:extLst>
                </p:cNvPr>
                <p:cNvSpPr/>
                <p:nvPr/>
              </p:nvSpPr>
              <p:spPr>
                <a:xfrm>
                  <a:off x="1001464" y="727617"/>
                  <a:ext cx="105018" cy="18985"/>
                </a:xfrm>
                <a:custGeom>
                  <a:avLst/>
                  <a:gdLst>
                    <a:gd name="connsiteX0" fmla="*/ 95506 w 105018"/>
                    <a:gd name="connsiteY0" fmla="*/ 18986 h 18985"/>
                    <a:gd name="connsiteX1" fmla="*/ 9513 w 105018"/>
                    <a:gd name="connsiteY1" fmla="*/ 18986 h 18985"/>
                    <a:gd name="connsiteX2" fmla="*/ 0 w 105018"/>
                    <a:gd name="connsiteY2" fmla="*/ 9493 h 18985"/>
                    <a:gd name="connsiteX3" fmla="*/ 9513 w 105018"/>
                    <a:gd name="connsiteY3" fmla="*/ 0 h 18985"/>
                    <a:gd name="connsiteX4" fmla="*/ 95506 w 105018"/>
                    <a:gd name="connsiteY4" fmla="*/ 0 h 18985"/>
                    <a:gd name="connsiteX5" fmla="*/ 105018 w 105018"/>
                    <a:gd name="connsiteY5" fmla="*/ 9493 h 18985"/>
                    <a:gd name="connsiteX6" fmla="*/ 95506 w 1050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018" h="18985">
                      <a:moveTo>
                        <a:pt x="955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5506" y="0"/>
                      </a:lnTo>
                      <a:cubicBezTo>
                        <a:pt x="100738" y="0"/>
                        <a:pt x="105018" y="4272"/>
                        <a:pt x="105018" y="9493"/>
                      </a:cubicBezTo>
                      <a:cubicBezTo>
                        <a:pt x="105018" y="14714"/>
                        <a:pt x="100833" y="18986"/>
                        <a:pt x="9550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6" name="Vrije vorm 545">
                  <a:extLst>
                    <a:ext uri="{FF2B5EF4-FFF2-40B4-BE49-F238E27FC236}">
                      <a16:creationId xmlns:a16="http://schemas.microsoft.com/office/drawing/2014/main" id="{78F55052-BA0D-4D41-BF3F-5D7086DEFBCE}"/>
                    </a:ext>
                  </a:extLst>
                </p:cNvPr>
                <p:cNvSpPr/>
                <p:nvPr/>
              </p:nvSpPr>
              <p:spPr>
                <a:xfrm>
                  <a:off x="1125032" y="727617"/>
                  <a:ext cx="215268" cy="18985"/>
                </a:xfrm>
                <a:custGeom>
                  <a:avLst/>
                  <a:gdLst>
                    <a:gd name="connsiteX0" fmla="*/ 205756 w 215268"/>
                    <a:gd name="connsiteY0" fmla="*/ 18986 h 18985"/>
                    <a:gd name="connsiteX1" fmla="*/ 9513 w 215268"/>
                    <a:gd name="connsiteY1" fmla="*/ 18986 h 18985"/>
                    <a:gd name="connsiteX2" fmla="*/ 0 w 215268"/>
                    <a:gd name="connsiteY2" fmla="*/ 9493 h 18985"/>
                    <a:gd name="connsiteX3" fmla="*/ 9513 w 215268"/>
                    <a:gd name="connsiteY3" fmla="*/ 0 h 18985"/>
                    <a:gd name="connsiteX4" fmla="*/ 205756 w 215268"/>
                    <a:gd name="connsiteY4" fmla="*/ 0 h 18985"/>
                    <a:gd name="connsiteX5" fmla="*/ 215269 w 215268"/>
                    <a:gd name="connsiteY5" fmla="*/ 9493 h 18985"/>
                    <a:gd name="connsiteX6" fmla="*/ 205756 w 21526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268" h="18985">
                      <a:moveTo>
                        <a:pt x="20575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5756" y="0"/>
                      </a:lnTo>
                      <a:cubicBezTo>
                        <a:pt x="210988" y="0"/>
                        <a:pt x="215269" y="4272"/>
                        <a:pt x="215269" y="9493"/>
                      </a:cubicBezTo>
                      <a:cubicBezTo>
                        <a:pt x="215269" y="14714"/>
                        <a:pt x="210988" y="18986"/>
                        <a:pt x="20575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7" name="Vrije vorm 546">
                  <a:extLst>
                    <a:ext uri="{FF2B5EF4-FFF2-40B4-BE49-F238E27FC236}">
                      <a16:creationId xmlns:a16="http://schemas.microsoft.com/office/drawing/2014/main" id="{5C473C5D-FF82-F947-8D7D-4F14ED6AB112}"/>
                    </a:ext>
                  </a:extLst>
                </p:cNvPr>
                <p:cNvSpPr/>
                <p:nvPr/>
              </p:nvSpPr>
              <p:spPr>
                <a:xfrm>
                  <a:off x="839846" y="727617"/>
                  <a:ext cx="119192" cy="18985"/>
                </a:xfrm>
                <a:custGeom>
                  <a:avLst/>
                  <a:gdLst>
                    <a:gd name="connsiteX0" fmla="*/ 109680 w 119192"/>
                    <a:gd name="connsiteY0" fmla="*/ 18986 h 18985"/>
                    <a:gd name="connsiteX1" fmla="*/ 9513 w 119192"/>
                    <a:gd name="connsiteY1" fmla="*/ 18986 h 18985"/>
                    <a:gd name="connsiteX2" fmla="*/ 0 w 119192"/>
                    <a:gd name="connsiteY2" fmla="*/ 9493 h 18985"/>
                    <a:gd name="connsiteX3" fmla="*/ 9513 w 119192"/>
                    <a:gd name="connsiteY3" fmla="*/ 0 h 18985"/>
                    <a:gd name="connsiteX4" fmla="*/ 109680 w 119192"/>
                    <a:gd name="connsiteY4" fmla="*/ 0 h 18985"/>
                    <a:gd name="connsiteX5" fmla="*/ 119192 w 119192"/>
                    <a:gd name="connsiteY5" fmla="*/ 9493 h 18985"/>
                    <a:gd name="connsiteX6" fmla="*/ 109680 w 11919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192" h="18985">
                      <a:moveTo>
                        <a:pt x="10968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09680" y="0"/>
                      </a:lnTo>
                      <a:cubicBezTo>
                        <a:pt x="114912" y="0"/>
                        <a:pt x="119192" y="4272"/>
                        <a:pt x="119192" y="9493"/>
                      </a:cubicBezTo>
                      <a:cubicBezTo>
                        <a:pt x="119192" y="14714"/>
                        <a:pt x="114912" y="18986"/>
                        <a:pt x="10968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41" name="Graphic 10">
                <a:extLst>
                  <a:ext uri="{FF2B5EF4-FFF2-40B4-BE49-F238E27FC236}">
                    <a16:creationId xmlns:a16="http://schemas.microsoft.com/office/drawing/2014/main" id="{4FA8914B-46A8-E942-A77C-4DF179BD55F0}"/>
                  </a:ext>
                </a:extLst>
              </p:cNvPr>
              <p:cNvGrpSpPr/>
              <p:nvPr/>
            </p:nvGrpSpPr>
            <p:grpSpPr>
              <a:xfrm>
                <a:off x="839846" y="727617"/>
                <a:ext cx="500455" cy="18985"/>
                <a:chOff x="839846" y="727617"/>
                <a:chExt cx="500455" cy="18985"/>
              </a:xfrm>
              <a:grpFill/>
            </p:grpSpPr>
            <p:sp>
              <p:nvSpPr>
                <p:cNvPr id="542" name="Vrije vorm 541">
                  <a:extLst>
                    <a:ext uri="{FF2B5EF4-FFF2-40B4-BE49-F238E27FC236}">
                      <a16:creationId xmlns:a16="http://schemas.microsoft.com/office/drawing/2014/main" id="{AC32B785-229B-7D47-9E26-298665D143BE}"/>
                    </a:ext>
                  </a:extLst>
                </p:cNvPr>
                <p:cNvSpPr/>
                <p:nvPr/>
              </p:nvSpPr>
              <p:spPr>
                <a:xfrm>
                  <a:off x="1001464" y="727617"/>
                  <a:ext cx="105018" cy="18985"/>
                </a:xfrm>
                <a:custGeom>
                  <a:avLst/>
                  <a:gdLst>
                    <a:gd name="connsiteX0" fmla="*/ 95506 w 105018"/>
                    <a:gd name="connsiteY0" fmla="*/ 18986 h 18985"/>
                    <a:gd name="connsiteX1" fmla="*/ 9513 w 105018"/>
                    <a:gd name="connsiteY1" fmla="*/ 18986 h 18985"/>
                    <a:gd name="connsiteX2" fmla="*/ 0 w 105018"/>
                    <a:gd name="connsiteY2" fmla="*/ 9493 h 18985"/>
                    <a:gd name="connsiteX3" fmla="*/ 9513 w 105018"/>
                    <a:gd name="connsiteY3" fmla="*/ 0 h 18985"/>
                    <a:gd name="connsiteX4" fmla="*/ 95506 w 105018"/>
                    <a:gd name="connsiteY4" fmla="*/ 0 h 18985"/>
                    <a:gd name="connsiteX5" fmla="*/ 105018 w 105018"/>
                    <a:gd name="connsiteY5" fmla="*/ 9493 h 18985"/>
                    <a:gd name="connsiteX6" fmla="*/ 95506 w 1050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018" h="18985">
                      <a:moveTo>
                        <a:pt x="955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5506" y="0"/>
                      </a:lnTo>
                      <a:cubicBezTo>
                        <a:pt x="100738" y="0"/>
                        <a:pt x="105018" y="4272"/>
                        <a:pt x="105018" y="9493"/>
                      </a:cubicBezTo>
                      <a:cubicBezTo>
                        <a:pt x="105018" y="14714"/>
                        <a:pt x="100833" y="18986"/>
                        <a:pt x="9550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3" name="Vrije vorm 542">
                  <a:extLst>
                    <a:ext uri="{FF2B5EF4-FFF2-40B4-BE49-F238E27FC236}">
                      <a16:creationId xmlns:a16="http://schemas.microsoft.com/office/drawing/2014/main" id="{0E2632D9-6F07-FD44-A8EC-DC1217A25508}"/>
                    </a:ext>
                  </a:extLst>
                </p:cNvPr>
                <p:cNvSpPr/>
                <p:nvPr/>
              </p:nvSpPr>
              <p:spPr>
                <a:xfrm>
                  <a:off x="1125032" y="727617"/>
                  <a:ext cx="215268" cy="18985"/>
                </a:xfrm>
                <a:custGeom>
                  <a:avLst/>
                  <a:gdLst>
                    <a:gd name="connsiteX0" fmla="*/ 205756 w 215268"/>
                    <a:gd name="connsiteY0" fmla="*/ 18986 h 18985"/>
                    <a:gd name="connsiteX1" fmla="*/ 9513 w 215268"/>
                    <a:gd name="connsiteY1" fmla="*/ 18986 h 18985"/>
                    <a:gd name="connsiteX2" fmla="*/ 0 w 215268"/>
                    <a:gd name="connsiteY2" fmla="*/ 9493 h 18985"/>
                    <a:gd name="connsiteX3" fmla="*/ 9513 w 215268"/>
                    <a:gd name="connsiteY3" fmla="*/ 0 h 18985"/>
                    <a:gd name="connsiteX4" fmla="*/ 205756 w 215268"/>
                    <a:gd name="connsiteY4" fmla="*/ 0 h 18985"/>
                    <a:gd name="connsiteX5" fmla="*/ 215269 w 215268"/>
                    <a:gd name="connsiteY5" fmla="*/ 9493 h 18985"/>
                    <a:gd name="connsiteX6" fmla="*/ 205756 w 21526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268" h="18985">
                      <a:moveTo>
                        <a:pt x="20575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5756" y="0"/>
                      </a:lnTo>
                      <a:cubicBezTo>
                        <a:pt x="210988" y="0"/>
                        <a:pt x="215269" y="4272"/>
                        <a:pt x="215269" y="9493"/>
                      </a:cubicBezTo>
                      <a:cubicBezTo>
                        <a:pt x="215269" y="14714"/>
                        <a:pt x="210988" y="18986"/>
                        <a:pt x="20575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4" name="Vrije vorm 543">
                  <a:extLst>
                    <a:ext uri="{FF2B5EF4-FFF2-40B4-BE49-F238E27FC236}">
                      <a16:creationId xmlns:a16="http://schemas.microsoft.com/office/drawing/2014/main" id="{CD80507A-01FE-3C4C-9FC7-54959DA838CF}"/>
                    </a:ext>
                  </a:extLst>
                </p:cNvPr>
                <p:cNvSpPr/>
                <p:nvPr/>
              </p:nvSpPr>
              <p:spPr>
                <a:xfrm>
                  <a:off x="839846" y="727617"/>
                  <a:ext cx="119192" cy="18985"/>
                </a:xfrm>
                <a:custGeom>
                  <a:avLst/>
                  <a:gdLst>
                    <a:gd name="connsiteX0" fmla="*/ 109680 w 119192"/>
                    <a:gd name="connsiteY0" fmla="*/ 18986 h 18985"/>
                    <a:gd name="connsiteX1" fmla="*/ 9513 w 119192"/>
                    <a:gd name="connsiteY1" fmla="*/ 18986 h 18985"/>
                    <a:gd name="connsiteX2" fmla="*/ 0 w 119192"/>
                    <a:gd name="connsiteY2" fmla="*/ 9493 h 18985"/>
                    <a:gd name="connsiteX3" fmla="*/ 9513 w 119192"/>
                    <a:gd name="connsiteY3" fmla="*/ 0 h 18985"/>
                    <a:gd name="connsiteX4" fmla="*/ 109680 w 119192"/>
                    <a:gd name="connsiteY4" fmla="*/ 0 h 18985"/>
                    <a:gd name="connsiteX5" fmla="*/ 119192 w 119192"/>
                    <a:gd name="connsiteY5" fmla="*/ 9493 h 18985"/>
                    <a:gd name="connsiteX6" fmla="*/ 109680 w 11919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192" h="18985">
                      <a:moveTo>
                        <a:pt x="10968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09680" y="0"/>
                      </a:lnTo>
                      <a:cubicBezTo>
                        <a:pt x="114912" y="0"/>
                        <a:pt x="119192" y="4272"/>
                        <a:pt x="119192" y="9493"/>
                      </a:cubicBezTo>
                      <a:cubicBezTo>
                        <a:pt x="119192" y="14714"/>
                        <a:pt x="114912" y="18986"/>
                        <a:pt x="10968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14" name="Graphic 10">
              <a:extLst>
                <a:ext uri="{FF2B5EF4-FFF2-40B4-BE49-F238E27FC236}">
                  <a16:creationId xmlns:a16="http://schemas.microsoft.com/office/drawing/2014/main" id="{7D2E6A0D-5818-0B41-82C2-1E7439DEFF0C}"/>
                </a:ext>
              </a:extLst>
            </p:cNvPr>
            <p:cNvGrpSpPr/>
            <p:nvPr/>
          </p:nvGrpSpPr>
          <p:grpSpPr>
            <a:xfrm>
              <a:off x="828526" y="765589"/>
              <a:ext cx="501216" cy="18985"/>
              <a:chOff x="828526" y="765589"/>
              <a:chExt cx="501216" cy="18985"/>
            </a:xfrm>
            <a:grpFill/>
          </p:grpSpPr>
          <p:grpSp>
            <p:nvGrpSpPr>
              <p:cNvPr id="532" name="Graphic 10">
                <a:extLst>
                  <a:ext uri="{FF2B5EF4-FFF2-40B4-BE49-F238E27FC236}">
                    <a16:creationId xmlns:a16="http://schemas.microsoft.com/office/drawing/2014/main" id="{27A5929B-AD92-984F-8F78-76E64F7E51F7}"/>
                  </a:ext>
                </a:extLst>
              </p:cNvPr>
              <p:cNvGrpSpPr/>
              <p:nvPr/>
            </p:nvGrpSpPr>
            <p:grpSpPr>
              <a:xfrm>
                <a:off x="828526" y="765589"/>
                <a:ext cx="501216" cy="18985"/>
                <a:chOff x="828526" y="765589"/>
                <a:chExt cx="501216" cy="18985"/>
              </a:xfrm>
              <a:grpFill/>
            </p:grpSpPr>
            <p:sp>
              <p:nvSpPr>
                <p:cNvPr id="537" name="Vrije vorm 536">
                  <a:extLst>
                    <a:ext uri="{FF2B5EF4-FFF2-40B4-BE49-F238E27FC236}">
                      <a16:creationId xmlns:a16="http://schemas.microsoft.com/office/drawing/2014/main" id="{1345C6CE-305F-8A43-A64C-AEB9E044F26A}"/>
                    </a:ext>
                  </a:extLst>
                </p:cNvPr>
                <p:cNvSpPr/>
                <p:nvPr/>
              </p:nvSpPr>
              <p:spPr>
                <a:xfrm>
                  <a:off x="992332" y="765589"/>
                  <a:ext cx="108918" cy="18985"/>
                </a:xfrm>
                <a:custGeom>
                  <a:avLst/>
                  <a:gdLst>
                    <a:gd name="connsiteX0" fmla="*/ 99406 w 108918"/>
                    <a:gd name="connsiteY0" fmla="*/ 18986 h 18985"/>
                    <a:gd name="connsiteX1" fmla="*/ 9513 w 108918"/>
                    <a:gd name="connsiteY1" fmla="*/ 18986 h 18985"/>
                    <a:gd name="connsiteX2" fmla="*/ 0 w 108918"/>
                    <a:gd name="connsiteY2" fmla="*/ 9493 h 18985"/>
                    <a:gd name="connsiteX3" fmla="*/ 9513 w 108918"/>
                    <a:gd name="connsiteY3" fmla="*/ 0 h 18985"/>
                    <a:gd name="connsiteX4" fmla="*/ 99406 w 108918"/>
                    <a:gd name="connsiteY4" fmla="*/ 0 h 18985"/>
                    <a:gd name="connsiteX5" fmla="*/ 108919 w 108918"/>
                    <a:gd name="connsiteY5" fmla="*/ 9493 h 18985"/>
                    <a:gd name="connsiteX6" fmla="*/ 99406 w 1089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918" h="18985">
                      <a:moveTo>
                        <a:pt x="994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9406" y="0"/>
                      </a:lnTo>
                      <a:cubicBezTo>
                        <a:pt x="104638" y="0"/>
                        <a:pt x="108919" y="4272"/>
                        <a:pt x="108919" y="9493"/>
                      </a:cubicBezTo>
                      <a:cubicBezTo>
                        <a:pt x="108919" y="14714"/>
                        <a:pt x="104638" y="18986"/>
                        <a:pt x="9940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8" name="Vrije vorm 537">
                  <a:extLst>
                    <a:ext uri="{FF2B5EF4-FFF2-40B4-BE49-F238E27FC236}">
                      <a16:creationId xmlns:a16="http://schemas.microsoft.com/office/drawing/2014/main" id="{539DD4E7-EF94-C34D-A589-04B87B6DA4CE}"/>
                    </a:ext>
                  </a:extLst>
                </p:cNvPr>
                <p:cNvSpPr/>
                <p:nvPr/>
              </p:nvSpPr>
              <p:spPr>
                <a:xfrm>
                  <a:off x="1119705" y="765589"/>
                  <a:ext cx="210037" cy="18985"/>
                </a:xfrm>
                <a:custGeom>
                  <a:avLst/>
                  <a:gdLst>
                    <a:gd name="connsiteX0" fmla="*/ 200524 w 210037"/>
                    <a:gd name="connsiteY0" fmla="*/ 18986 h 18985"/>
                    <a:gd name="connsiteX1" fmla="*/ 9513 w 210037"/>
                    <a:gd name="connsiteY1" fmla="*/ 18986 h 18985"/>
                    <a:gd name="connsiteX2" fmla="*/ 0 w 210037"/>
                    <a:gd name="connsiteY2" fmla="*/ 9493 h 18985"/>
                    <a:gd name="connsiteX3" fmla="*/ 9513 w 210037"/>
                    <a:gd name="connsiteY3" fmla="*/ 0 h 18985"/>
                    <a:gd name="connsiteX4" fmla="*/ 200524 w 210037"/>
                    <a:gd name="connsiteY4" fmla="*/ 0 h 18985"/>
                    <a:gd name="connsiteX5" fmla="*/ 210037 w 210037"/>
                    <a:gd name="connsiteY5" fmla="*/ 9493 h 18985"/>
                    <a:gd name="connsiteX6" fmla="*/ 200524 w 2100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037" h="18985">
                      <a:moveTo>
                        <a:pt x="2005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0524" y="0"/>
                      </a:lnTo>
                      <a:cubicBezTo>
                        <a:pt x="205756" y="0"/>
                        <a:pt x="210037" y="4272"/>
                        <a:pt x="210037" y="9493"/>
                      </a:cubicBezTo>
                      <a:cubicBezTo>
                        <a:pt x="210037" y="14714"/>
                        <a:pt x="205851" y="18986"/>
                        <a:pt x="20052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9" name="Vrije vorm 538">
                  <a:extLst>
                    <a:ext uri="{FF2B5EF4-FFF2-40B4-BE49-F238E27FC236}">
                      <a16:creationId xmlns:a16="http://schemas.microsoft.com/office/drawing/2014/main" id="{A4269056-0C06-6741-B5DF-8E35E0934205}"/>
                    </a:ext>
                  </a:extLst>
                </p:cNvPr>
                <p:cNvSpPr/>
                <p:nvPr/>
              </p:nvSpPr>
              <p:spPr>
                <a:xfrm>
                  <a:off x="828526" y="765589"/>
                  <a:ext cx="141832" cy="18985"/>
                </a:xfrm>
                <a:custGeom>
                  <a:avLst/>
                  <a:gdLst>
                    <a:gd name="connsiteX0" fmla="*/ 132415 w 141832"/>
                    <a:gd name="connsiteY0" fmla="*/ 18986 h 18985"/>
                    <a:gd name="connsiteX1" fmla="*/ 9513 w 141832"/>
                    <a:gd name="connsiteY1" fmla="*/ 18986 h 18985"/>
                    <a:gd name="connsiteX2" fmla="*/ 0 w 141832"/>
                    <a:gd name="connsiteY2" fmla="*/ 9493 h 18985"/>
                    <a:gd name="connsiteX3" fmla="*/ 9513 w 141832"/>
                    <a:gd name="connsiteY3" fmla="*/ 0 h 18985"/>
                    <a:gd name="connsiteX4" fmla="*/ 132320 w 141832"/>
                    <a:gd name="connsiteY4" fmla="*/ 0 h 18985"/>
                    <a:gd name="connsiteX5" fmla="*/ 141832 w 141832"/>
                    <a:gd name="connsiteY5" fmla="*/ 9493 h 18985"/>
                    <a:gd name="connsiteX6" fmla="*/ 132415 w 1418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832" h="18985">
                      <a:moveTo>
                        <a:pt x="13241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32320" y="0"/>
                      </a:lnTo>
                      <a:cubicBezTo>
                        <a:pt x="137551" y="0"/>
                        <a:pt x="141832" y="4272"/>
                        <a:pt x="141832" y="9493"/>
                      </a:cubicBezTo>
                      <a:cubicBezTo>
                        <a:pt x="141832" y="14714"/>
                        <a:pt x="137647" y="18986"/>
                        <a:pt x="13241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33" name="Graphic 10">
                <a:extLst>
                  <a:ext uri="{FF2B5EF4-FFF2-40B4-BE49-F238E27FC236}">
                    <a16:creationId xmlns:a16="http://schemas.microsoft.com/office/drawing/2014/main" id="{9CAF4A85-6946-CC4E-8687-44AD38DACD38}"/>
                  </a:ext>
                </a:extLst>
              </p:cNvPr>
              <p:cNvGrpSpPr/>
              <p:nvPr/>
            </p:nvGrpSpPr>
            <p:grpSpPr>
              <a:xfrm>
                <a:off x="828526" y="765589"/>
                <a:ext cx="501216" cy="18985"/>
                <a:chOff x="828526" y="765589"/>
                <a:chExt cx="501216" cy="18985"/>
              </a:xfrm>
              <a:grpFill/>
            </p:grpSpPr>
            <p:sp>
              <p:nvSpPr>
                <p:cNvPr id="534" name="Vrije vorm 533">
                  <a:extLst>
                    <a:ext uri="{FF2B5EF4-FFF2-40B4-BE49-F238E27FC236}">
                      <a16:creationId xmlns:a16="http://schemas.microsoft.com/office/drawing/2014/main" id="{6F9962A3-5799-5144-8682-D6A0114C89BC}"/>
                    </a:ext>
                  </a:extLst>
                </p:cNvPr>
                <p:cNvSpPr/>
                <p:nvPr/>
              </p:nvSpPr>
              <p:spPr>
                <a:xfrm>
                  <a:off x="992332" y="765589"/>
                  <a:ext cx="108918" cy="18985"/>
                </a:xfrm>
                <a:custGeom>
                  <a:avLst/>
                  <a:gdLst>
                    <a:gd name="connsiteX0" fmla="*/ 99406 w 108918"/>
                    <a:gd name="connsiteY0" fmla="*/ 18986 h 18985"/>
                    <a:gd name="connsiteX1" fmla="*/ 9513 w 108918"/>
                    <a:gd name="connsiteY1" fmla="*/ 18986 h 18985"/>
                    <a:gd name="connsiteX2" fmla="*/ 0 w 108918"/>
                    <a:gd name="connsiteY2" fmla="*/ 9493 h 18985"/>
                    <a:gd name="connsiteX3" fmla="*/ 9513 w 108918"/>
                    <a:gd name="connsiteY3" fmla="*/ 0 h 18985"/>
                    <a:gd name="connsiteX4" fmla="*/ 99406 w 108918"/>
                    <a:gd name="connsiteY4" fmla="*/ 0 h 18985"/>
                    <a:gd name="connsiteX5" fmla="*/ 108919 w 108918"/>
                    <a:gd name="connsiteY5" fmla="*/ 9493 h 18985"/>
                    <a:gd name="connsiteX6" fmla="*/ 99406 w 1089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918" h="18985">
                      <a:moveTo>
                        <a:pt x="994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9406" y="0"/>
                      </a:lnTo>
                      <a:cubicBezTo>
                        <a:pt x="104638" y="0"/>
                        <a:pt x="108919" y="4272"/>
                        <a:pt x="108919" y="9493"/>
                      </a:cubicBezTo>
                      <a:cubicBezTo>
                        <a:pt x="108919" y="14714"/>
                        <a:pt x="104638" y="18986"/>
                        <a:pt x="9940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5" name="Vrije vorm 534">
                  <a:extLst>
                    <a:ext uri="{FF2B5EF4-FFF2-40B4-BE49-F238E27FC236}">
                      <a16:creationId xmlns:a16="http://schemas.microsoft.com/office/drawing/2014/main" id="{C47032A6-E9E3-EF42-88E6-D07442DE6BF6}"/>
                    </a:ext>
                  </a:extLst>
                </p:cNvPr>
                <p:cNvSpPr/>
                <p:nvPr/>
              </p:nvSpPr>
              <p:spPr>
                <a:xfrm>
                  <a:off x="1119705" y="765589"/>
                  <a:ext cx="210037" cy="18985"/>
                </a:xfrm>
                <a:custGeom>
                  <a:avLst/>
                  <a:gdLst>
                    <a:gd name="connsiteX0" fmla="*/ 200524 w 210037"/>
                    <a:gd name="connsiteY0" fmla="*/ 18986 h 18985"/>
                    <a:gd name="connsiteX1" fmla="*/ 9513 w 210037"/>
                    <a:gd name="connsiteY1" fmla="*/ 18986 h 18985"/>
                    <a:gd name="connsiteX2" fmla="*/ 0 w 210037"/>
                    <a:gd name="connsiteY2" fmla="*/ 9493 h 18985"/>
                    <a:gd name="connsiteX3" fmla="*/ 9513 w 210037"/>
                    <a:gd name="connsiteY3" fmla="*/ 0 h 18985"/>
                    <a:gd name="connsiteX4" fmla="*/ 200524 w 210037"/>
                    <a:gd name="connsiteY4" fmla="*/ 0 h 18985"/>
                    <a:gd name="connsiteX5" fmla="*/ 210037 w 210037"/>
                    <a:gd name="connsiteY5" fmla="*/ 9493 h 18985"/>
                    <a:gd name="connsiteX6" fmla="*/ 200524 w 2100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037" h="18985">
                      <a:moveTo>
                        <a:pt x="2005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0524" y="0"/>
                      </a:lnTo>
                      <a:cubicBezTo>
                        <a:pt x="205756" y="0"/>
                        <a:pt x="210037" y="4272"/>
                        <a:pt x="210037" y="9493"/>
                      </a:cubicBezTo>
                      <a:cubicBezTo>
                        <a:pt x="210037" y="14714"/>
                        <a:pt x="205851" y="18986"/>
                        <a:pt x="20052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6" name="Vrije vorm 535">
                  <a:extLst>
                    <a:ext uri="{FF2B5EF4-FFF2-40B4-BE49-F238E27FC236}">
                      <a16:creationId xmlns:a16="http://schemas.microsoft.com/office/drawing/2014/main" id="{93540426-095D-364A-ABF4-FD71D4516FE8}"/>
                    </a:ext>
                  </a:extLst>
                </p:cNvPr>
                <p:cNvSpPr/>
                <p:nvPr/>
              </p:nvSpPr>
              <p:spPr>
                <a:xfrm>
                  <a:off x="828526" y="765589"/>
                  <a:ext cx="141832" cy="18985"/>
                </a:xfrm>
                <a:custGeom>
                  <a:avLst/>
                  <a:gdLst>
                    <a:gd name="connsiteX0" fmla="*/ 132415 w 141832"/>
                    <a:gd name="connsiteY0" fmla="*/ 18986 h 18985"/>
                    <a:gd name="connsiteX1" fmla="*/ 9513 w 141832"/>
                    <a:gd name="connsiteY1" fmla="*/ 18986 h 18985"/>
                    <a:gd name="connsiteX2" fmla="*/ 0 w 141832"/>
                    <a:gd name="connsiteY2" fmla="*/ 9493 h 18985"/>
                    <a:gd name="connsiteX3" fmla="*/ 9513 w 141832"/>
                    <a:gd name="connsiteY3" fmla="*/ 0 h 18985"/>
                    <a:gd name="connsiteX4" fmla="*/ 132320 w 141832"/>
                    <a:gd name="connsiteY4" fmla="*/ 0 h 18985"/>
                    <a:gd name="connsiteX5" fmla="*/ 141832 w 141832"/>
                    <a:gd name="connsiteY5" fmla="*/ 9493 h 18985"/>
                    <a:gd name="connsiteX6" fmla="*/ 132415 w 1418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832" h="18985">
                      <a:moveTo>
                        <a:pt x="13241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32320" y="0"/>
                      </a:lnTo>
                      <a:cubicBezTo>
                        <a:pt x="137551" y="0"/>
                        <a:pt x="141832" y="4272"/>
                        <a:pt x="141832" y="9493"/>
                      </a:cubicBezTo>
                      <a:cubicBezTo>
                        <a:pt x="141832" y="14714"/>
                        <a:pt x="137647" y="18986"/>
                        <a:pt x="13241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15" name="Graphic 10">
              <a:extLst>
                <a:ext uri="{FF2B5EF4-FFF2-40B4-BE49-F238E27FC236}">
                  <a16:creationId xmlns:a16="http://schemas.microsoft.com/office/drawing/2014/main" id="{FADFA7C8-09EB-C74F-9C7F-901F026F22FD}"/>
                </a:ext>
              </a:extLst>
            </p:cNvPr>
            <p:cNvGrpSpPr/>
            <p:nvPr/>
          </p:nvGrpSpPr>
          <p:grpSpPr>
            <a:xfrm>
              <a:off x="534779" y="1182803"/>
              <a:ext cx="653987" cy="18985"/>
              <a:chOff x="534779" y="1182803"/>
              <a:chExt cx="653987" cy="18985"/>
            </a:xfrm>
            <a:grpFill/>
          </p:grpSpPr>
          <p:grpSp>
            <p:nvGrpSpPr>
              <p:cNvPr id="526" name="Graphic 10">
                <a:extLst>
                  <a:ext uri="{FF2B5EF4-FFF2-40B4-BE49-F238E27FC236}">
                    <a16:creationId xmlns:a16="http://schemas.microsoft.com/office/drawing/2014/main" id="{A0098AA6-968B-9F4D-A860-00EDC3BA5D23}"/>
                  </a:ext>
                </a:extLst>
              </p:cNvPr>
              <p:cNvGrpSpPr/>
              <p:nvPr/>
            </p:nvGrpSpPr>
            <p:grpSpPr>
              <a:xfrm>
                <a:off x="534779" y="1182803"/>
                <a:ext cx="653987" cy="18985"/>
                <a:chOff x="534779" y="1182803"/>
                <a:chExt cx="653987" cy="18985"/>
              </a:xfrm>
              <a:grpFill/>
            </p:grpSpPr>
            <p:sp>
              <p:nvSpPr>
                <p:cNvPr id="530" name="Vrije vorm 529">
                  <a:extLst>
                    <a:ext uri="{FF2B5EF4-FFF2-40B4-BE49-F238E27FC236}">
                      <a16:creationId xmlns:a16="http://schemas.microsoft.com/office/drawing/2014/main" id="{74314006-8867-EA44-B4ED-FEA60330EA17}"/>
                    </a:ext>
                  </a:extLst>
                </p:cNvPr>
                <p:cNvSpPr/>
                <p:nvPr/>
              </p:nvSpPr>
              <p:spPr>
                <a:xfrm>
                  <a:off x="1031429" y="1182803"/>
                  <a:ext cx="157337" cy="18985"/>
                </a:xfrm>
                <a:custGeom>
                  <a:avLst/>
                  <a:gdLst>
                    <a:gd name="connsiteX0" fmla="*/ 147825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825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82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82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1" name="Vrije vorm 530">
                  <a:extLst>
                    <a:ext uri="{FF2B5EF4-FFF2-40B4-BE49-F238E27FC236}">
                      <a16:creationId xmlns:a16="http://schemas.microsoft.com/office/drawing/2014/main" id="{E12BB040-2255-B74A-8DEB-F9BCB5EFFC32}"/>
                    </a:ext>
                  </a:extLst>
                </p:cNvPr>
                <p:cNvSpPr/>
                <p:nvPr/>
              </p:nvSpPr>
              <p:spPr>
                <a:xfrm>
                  <a:off x="534779" y="1182803"/>
                  <a:ext cx="157337" cy="18985"/>
                </a:xfrm>
                <a:custGeom>
                  <a:avLst/>
                  <a:gdLst>
                    <a:gd name="connsiteX0" fmla="*/ 147730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730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73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73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27" name="Graphic 10">
                <a:extLst>
                  <a:ext uri="{FF2B5EF4-FFF2-40B4-BE49-F238E27FC236}">
                    <a16:creationId xmlns:a16="http://schemas.microsoft.com/office/drawing/2014/main" id="{BDF4FD47-43ED-0C44-B9BB-2BAF48019F35}"/>
                  </a:ext>
                </a:extLst>
              </p:cNvPr>
              <p:cNvGrpSpPr/>
              <p:nvPr/>
            </p:nvGrpSpPr>
            <p:grpSpPr>
              <a:xfrm>
                <a:off x="534779" y="1182803"/>
                <a:ext cx="653987" cy="18985"/>
                <a:chOff x="534779" y="1182803"/>
                <a:chExt cx="653987" cy="18985"/>
              </a:xfrm>
              <a:grpFill/>
            </p:grpSpPr>
            <p:sp>
              <p:nvSpPr>
                <p:cNvPr id="528" name="Vrije vorm 527">
                  <a:extLst>
                    <a:ext uri="{FF2B5EF4-FFF2-40B4-BE49-F238E27FC236}">
                      <a16:creationId xmlns:a16="http://schemas.microsoft.com/office/drawing/2014/main" id="{BA7438E4-AA9C-614D-A8D9-16E31E2CACE3}"/>
                    </a:ext>
                  </a:extLst>
                </p:cNvPr>
                <p:cNvSpPr/>
                <p:nvPr/>
              </p:nvSpPr>
              <p:spPr>
                <a:xfrm>
                  <a:off x="1031429" y="1182803"/>
                  <a:ext cx="157337" cy="18985"/>
                </a:xfrm>
                <a:custGeom>
                  <a:avLst/>
                  <a:gdLst>
                    <a:gd name="connsiteX0" fmla="*/ 147825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825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82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82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29" name="Vrije vorm 528">
                  <a:extLst>
                    <a:ext uri="{FF2B5EF4-FFF2-40B4-BE49-F238E27FC236}">
                      <a16:creationId xmlns:a16="http://schemas.microsoft.com/office/drawing/2014/main" id="{CEDF6018-58B8-014E-A899-900334599ACB}"/>
                    </a:ext>
                  </a:extLst>
                </p:cNvPr>
                <p:cNvSpPr/>
                <p:nvPr/>
              </p:nvSpPr>
              <p:spPr>
                <a:xfrm>
                  <a:off x="534779" y="1182803"/>
                  <a:ext cx="157337" cy="18985"/>
                </a:xfrm>
                <a:custGeom>
                  <a:avLst/>
                  <a:gdLst>
                    <a:gd name="connsiteX0" fmla="*/ 147730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730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73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73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16" name="Graphic 10">
              <a:extLst>
                <a:ext uri="{FF2B5EF4-FFF2-40B4-BE49-F238E27FC236}">
                  <a16:creationId xmlns:a16="http://schemas.microsoft.com/office/drawing/2014/main" id="{CA220B1C-9DFE-044C-99B8-E6D16E5D816F}"/>
                </a:ext>
              </a:extLst>
            </p:cNvPr>
            <p:cNvGrpSpPr/>
            <p:nvPr/>
          </p:nvGrpSpPr>
          <p:grpSpPr>
            <a:xfrm>
              <a:off x="547906" y="1144926"/>
              <a:ext cx="670634" cy="18985"/>
              <a:chOff x="547906" y="1144926"/>
              <a:chExt cx="670634" cy="18985"/>
            </a:xfrm>
            <a:grpFill/>
          </p:grpSpPr>
          <p:grpSp>
            <p:nvGrpSpPr>
              <p:cNvPr id="520" name="Graphic 10">
                <a:extLst>
                  <a:ext uri="{FF2B5EF4-FFF2-40B4-BE49-F238E27FC236}">
                    <a16:creationId xmlns:a16="http://schemas.microsoft.com/office/drawing/2014/main" id="{0D608713-0187-A141-9515-A97D42A1F466}"/>
                  </a:ext>
                </a:extLst>
              </p:cNvPr>
              <p:cNvGrpSpPr/>
              <p:nvPr/>
            </p:nvGrpSpPr>
            <p:grpSpPr>
              <a:xfrm>
                <a:off x="547906" y="1144926"/>
                <a:ext cx="670634" cy="18985"/>
                <a:chOff x="547906" y="1144926"/>
                <a:chExt cx="670634" cy="18985"/>
              </a:xfrm>
              <a:grpFill/>
            </p:grpSpPr>
            <p:sp>
              <p:nvSpPr>
                <p:cNvPr id="524" name="Vrije vorm 523">
                  <a:extLst>
                    <a:ext uri="{FF2B5EF4-FFF2-40B4-BE49-F238E27FC236}">
                      <a16:creationId xmlns:a16="http://schemas.microsoft.com/office/drawing/2014/main" id="{806021BA-BC59-2F4A-B532-E422D0FC87BB}"/>
                    </a:ext>
                  </a:extLst>
                </p:cNvPr>
                <p:cNvSpPr/>
                <p:nvPr/>
              </p:nvSpPr>
              <p:spPr>
                <a:xfrm>
                  <a:off x="547906" y="1144926"/>
                  <a:ext cx="212890" cy="18985"/>
                </a:xfrm>
                <a:custGeom>
                  <a:avLst/>
                  <a:gdLst>
                    <a:gd name="connsiteX0" fmla="*/ 203473 w 212890"/>
                    <a:gd name="connsiteY0" fmla="*/ 18986 h 18985"/>
                    <a:gd name="connsiteX1" fmla="*/ 9513 w 212890"/>
                    <a:gd name="connsiteY1" fmla="*/ 18986 h 18985"/>
                    <a:gd name="connsiteX2" fmla="*/ 0 w 212890"/>
                    <a:gd name="connsiteY2" fmla="*/ 9493 h 18985"/>
                    <a:gd name="connsiteX3" fmla="*/ 9513 w 212890"/>
                    <a:gd name="connsiteY3" fmla="*/ 0 h 18985"/>
                    <a:gd name="connsiteX4" fmla="*/ 203378 w 212890"/>
                    <a:gd name="connsiteY4" fmla="*/ 0 h 18985"/>
                    <a:gd name="connsiteX5" fmla="*/ 212891 w 212890"/>
                    <a:gd name="connsiteY5" fmla="*/ 9493 h 18985"/>
                    <a:gd name="connsiteX6" fmla="*/ 203473 w 21289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890" h="18985">
                      <a:moveTo>
                        <a:pt x="20347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3378" y="0"/>
                      </a:lnTo>
                      <a:cubicBezTo>
                        <a:pt x="208610" y="0"/>
                        <a:pt x="212891" y="4272"/>
                        <a:pt x="212891" y="9493"/>
                      </a:cubicBezTo>
                      <a:cubicBezTo>
                        <a:pt x="212891" y="14714"/>
                        <a:pt x="208705" y="18986"/>
                        <a:pt x="203473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25" name="Vrije vorm 524">
                  <a:extLst>
                    <a:ext uri="{FF2B5EF4-FFF2-40B4-BE49-F238E27FC236}">
                      <a16:creationId xmlns:a16="http://schemas.microsoft.com/office/drawing/2014/main" id="{2F1C46D3-35E5-CC48-BF92-CED29855C3AC}"/>
                    </a:ext>
                  </a:extLst>
                </p:cNvPr>
                <p:cNvSpPr/>
                <p:nvPr/>
              </p:nvSpPr>
              <p:spPr>
                <a:xfrm>
                  <a:off x="1115044" y="1144926"/>
                  <a:ext cx="103496" cy="18985"/>
                </a:xfrm>
                <a:custGeom>
                  <a:avLst/>
                  <a:gdLst>
                    <a:gd name="connsiteX0" fmla="*/ 93984 w 103496"/>
                    <a:gd name="connsiteY0" fmla="*/ 18986 h 18985"/>
                    <a:gd name="connsiteX1" fmla="*/ 9513 w 103496"/>
                    <a:gd name="connsiteY1" fmla="*/ 18986 h 18985"/>
                    <a:gd name="connsiteX2" fmla="*/ 0 w 103496"/>
                    <a:gd name="connsiteY2" fmla="*/ 9493 h 18985"/>
                    <a:gd name="connsiteX3" fmla="*/ 9513 w 103496"/>
                    <a:gd name="connsiteY3" fmla="*/ 0 h 18985"/>
                    <a:gd name="connsiteX4" fmla="*/ 93984 w 103496"/>
                    <a:gd name="connsiteY4" fmla="*/ 0 h 18985"/>
                    <a:gd name="connsiteX5" fmla="*/ 103497 w 103496"/>
                    <a:gd name="connsiteY5" fmla="*/ 9493 h 18985"/>
                    <a:gd name="connsiteX6" fmla="*/ 93984 w 10349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6" h="18985">
                      <a:moveTo>
                        <a:pt x="9398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3984" y="0"/>
                      </a:lnTo>
                      <a:cubicBezTo>
                        <a:pt x="99216" y="0"/>
                        <a:pt x="103497" y="4272"/>
                        <a:pt x="103497" y="9493"/>
                      </a:cubicBezTo>
                      <a:cubicBezTo>
                        <a:pt x="103497" y="14714"/>
                        <a:pt x="99216" y="18986"/>
                        <a:pt x="9398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21" name="Graphic 10">
                <a:extLst>
                  <a:ext uri="{FF2B5EF4-FFF2-40B4-BE49-F238E27FC236}">
                    <a16:creationId xmlns:a16="http://schemas.microsoft.com/office/drawing/2014/main" id="{F09A3FF7-4F78-CB42-9449-744A40F8BC8E}"/>
                  </a:ext>
                </a:extLst>
              </p:cNvPr>
              <p:cNvGrpSpPr/>
              <p:nvPr/>
            </p:nvGrpSpPr>
            <p:grpSpPr>
              <a:xfrm>
                <a:off x="547906" y="1144926"/>
                <a:ext cx="670634" cy="18985"/>
                <a:chOff x="547906" y="1144926"/>
                <a:chExt cx="670634" cy="18985"/>
              </a:xfrm>
              <a:grpFill/>
            </p:grpSpPr>
            <p:sp>
              <p:nvSpPr>
                <p:cNvPr id="522" name="Vrije vorm 521">
                  <a:extLst>
                    <a:ext uri="{FF2B5EF4-FFF2-40B4-BE49-F238E27FC236}">
                      <a16:creationId xmlns:a16="http://schemas.microsoft.com/office/drawing/2014/main" id="{673FBF89-D750-9E43-A3AC-C9E2CE00A288}"/>
                    </a:ext>
                  </a:extLst>
                </p:cNvPr>
                <p:cNvSpPr/>
                <p:nvPr/>
              </p:nvSpPr>
              <p:spPr>
                <a:xfrm>
                  <a:off x="547906" y="1144926"/>
                  <a:ext cx="212890" cy="18985"/>
                </a:xfrm>
                <a:custGeom>
                  <a:avLst/>
                  <a:gdLst>
                    <a:gd name="connsiteX0" fmla="*/ 203473 w 212890"/>
                    <a:gd name="connsiteY0" fmla="*/ 18986 h 18985"/>
                    <a:gd name="connsiteX1" fmla="*/ 9513 w 212890"/>
                    <a:gd name="connsiteY1" fmla="*/ 18986 h 18985"/>
                    <a:gd name="connsiteX2" fmla="*/ 0 w 212890"/>
                    <a:gd name="connsiteY2" fmla="*/ 9493 h 18985"/>
                    <a:gd name="connsiteX3" fmla="*/ 9513 w 212890"/>
                    <a:gd name="connsiteY3" fmla="*/ 0 h 18985"/>
                    <a:gd name="connsiteX4" fmla="*/ 203378 w 212890"/>
                    <a:gd name="connsiteY4" fmla="*/ 0 h 18985"/>
                    <a:gd name="connsiteX5" fmla="*/ 212891 w 212890"/>
                    <a:gd name="connsiteY5" fmla="*/ 9493 h 18985"/>
                    <a:gd name="connsiteX6" fmla="*/ 203473 w 21289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890" h="18985">
                      <a:moveTo>
                        <a:pt x="20347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3378" y="0"/>
                      </a:lnTo>
                      <a:cubicBezTo>
                        <a:pt x="208610" y="0"/>
                        <a:pt x="212891" y="4272"/>
                        <a:pt x="212891" y="9493"/>
                      </a:cubicBezTo>
                      <a:cubicBezTo>
                        <a:pt x="212891" y="14714"/>
                        <a:pt x="208705" y="18986"/>
                        <a:pt x="203473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23" name="Vrije vorm 522">
                  <a:extLst>
                    <a:ext uri="{FF2B5EF4-FFF2-40B4-BE49-F238E27FC236}">
                      <a16:creationId xmlns:a16="http://schemas.microsoft.com/office/drawing/2014/main" id="{55918939-BADE-6E4F-AC03-536B41C6E153}"/>
                    </a:ext>
                  </a:extLst>
                </p:cNvPr>
                <p:cNvSpPr/>
                <p:nvPr/>
              </p:nvSpPr>
              <p:spPr>
                <a:xfrm>
                  <a:off x="1115044" y="1144926"/>
                  <a:ext cx="103496" cy="18985"/>
                </a:xfrm>
                <a:custGeom>
                  <a:avLst/>
                  <a:gdLst>
                    <a:gd name="connsiteX0" fmla="*/ 93984 w 103496"/>
                    <a:gd name="connsiteY0" fmla="*/ 18986 h 18985"/>
                    <a:gd name="connsiteX1" fmla="*/ 9513 w 103496"/>
                    <a:gd name="connsiteY1" fmla="*/ 18986 h 18985"/>
                    <a:gd name="connsiteX2" fmla="*/ 0 w 103496"/>
                    <a:gd name="connsiteY2" fmla="*/ 9493 h 18985"/>
                    <a:gd name="connsiteX3" fmla="*/ 9513 w 103496"/>
                    <a:gd name="connsiteY3" fmla="*/ 0 h 18985"/>
                    <a:gd name="connsiteX4" fmla="*/ 93984 w 103496"/>
                    <a:gd name="connsiteY4" fmla="*/ 0 h 18985"/>
                    <a:gd name="connsiteX5" fmla="*/ 103497 w 103496"/>
                    <a:gd name="connsiteY5" fmla="*/ 9493 h 18985"/>
                    <a:gd name="connsiteX6" fmla="*/ 93984 w 10349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6" h="18985">
                      <a:moveTo>
                        <a:pt x="9398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3984" y="0"/>
                      </a:lnTo>
                      <a:cubicBezTo>
                        <a:pt x="99216" y="0"/>
                        <a:pt x="103497" y="4272"/>
                        <a:pt x="103497" y="9493"/>
                      </a:cubicBezTo>
                      <a:cubicBezTo>
                        <a:pt x="103497" y="14714"/>
                        <a:pt x="99216" y="18986"/>
                        <a:pt x="9398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517" name="Vrije vorm 516">
              <a:extLst>
                <a:ext uri="{FF2B5EF4-FFF2-40B4-BE49-F238E27FC236}">
                  <a16:creationId xmlns:a16="http://schemas.microsoft.com/office/drawing/2014/main" id="{F841BBC8-0D4B-EC49-942B-BCE23243BE88}"/>
                </a:ext>
              </a:extLst>
            </p:cNvPr>
            <p:cNvSpPr/>
            <p:nvPr/>
          </p:nvSpPr>
          <p:spPr>
            <a:xfrm>
              <a:off x="653305" y="993134"/>
              <a:ext cx="535366" cy="18985"/>
            </a:xfrm>
            <a:custGeom>
              <a:avLst/>
              <a:gdLst>
                <a:gd name="connsiteX0" fmla="*/ 525854 w 535366"/>
                <a:gd name="connsiteY0" fmla="*/ 18986 h 18985"/>
                <a:gd name="connsiteX1" fmla="*/ 9513 w 535366"/>
                <a:gd name="connsiteY1" fmla="*/ 18986 h 18985"/>
                <a:gd name="connsiteX2" fmla="*/ 0 w 535366"/>
                <a:gd name="connsiteY2" fmla="*/ 9493 h 18985"/>
                <a:gd name="connsiteX3" fmla="*/ 9513 w 535366"/>
                <a:gd name="connsiteY3" fmla="*/ 0 h 18985"/>
                <a:gd name="connsiteX4" fmla="*/ 525854 w 535366"/>
                <a:gd name="connsiteY4" fmla="*/ 0 h 18985"/>
                <a:gd name="connsiteX5" fmla="*/ 535366 w 535366"/>
                <a:gd name="connsiteY5" fmla="*/ 9493 h 18985"/>
                <a:gd name="connsiteX6" fmla="*/ 525854 w 535366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66" h="18985">
                  <a:moveTo>
                    <a:pt x="525854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25854" y="0"/>
                  </a:lnTo>
                  <a:cubicBezTo>
                    <a:pt x="531086" y="0"/>
                    <a:pt x="535366" y="4272"/>
                    <a:pt x="535366" y="9493"/>
                  </a:cubicBezTo>
                  <a:cubicBezTo>
                    <a:pt x="535366" y="14714"/>
                    <a:pt x="531181" y="18986"/>
                    <a:pt x="525854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8" name="Vrije vorm 517">
              <a:extLst>
                <a:ext uri="{FF2B5EF4-FFF2-40B4-BE49-F238E27FC236}">
                  <a16:creationId xmlns:a16="http://schemas.microsoft.com/office/drawing/2014/main" id="{9AAFB710-B398-BE43-9C15-F6C3DD2CAC3C}"/>
                </a:ext>
              </a:extLst>
            </p:cNvPr>
            <p:cNvSpPr/>
            <p:nvPr/>
          </p:nvSpPr>
          <p:spPr>
            <a:xfrm>
              <a:off x="1592860" y="655186"/>
              <a:ext cx="2797830" cy="512523"/>
            </a:xfrm>
            <a:custGeom>
              <a:avLst/>
              <a:gdLst>
                <a:gd name="connsiteX0" fmla="*/ 356530 w 2797830"/>
                <a:gd name="connsiteY0" fmla="*/ 478349 h 512523"/>
                <a:gd name="connsiteX1" fmla="*/ 326756 w 2797830"/>
                <a:gd name="connsiteY1" fmla="*/ 506543 h 512523"/>
                <a:gd name="connsiteX2" fmla="*/ 300692 w 2797830"/>
                <a:gd name="connsiteY2" fmla="*/ 493917 h 512523"/>
                <a:gd name="connsiteX3" fmla="*/ 171226 w 2797830"/>
                <a:gd name="connsiteY3" fmla="*/ 306717 h 512523"/>
                <a:gd name="connsiteX4" fmla="*/ 61832 w 2797830"/>
                <a:gd name="connsiteY4" fmla="*/ 306717 h 512523"/>
                <a:gd name="connsiteX5" fmla="*/ 61832 w 2797830"/>
                <a:gd name="connsiteY5" fmla="*/ 476070 h 512523"/>
                <a:gd name="connsiteX6" fmla="*/ 31296 w 2797830"/>
                <a:gd name="connsiteY6" fmla="*/ 506543 h 512523"/>
                <a:gd name="connsiteX7" fmla="*/ 0 w 2797830"/>
                <a:gd name="connsiteY7" fmla="*/ 476070 h 512523"/>
                <a:gd name="connsiteX8" fmla="*/ 0 w 2797830"/>
                <a:gd name="connsiteY8" fmla="*/ 40915 h 512523"/>
                <a:gd name="connsiteX9" fmla="*/ 32723 w 2797830"/>
                <a:gd name="connsiteY9" fmla="*/ 8259 h 512523"/>
                <a:gd name="connsiteX10" fmla="*/ 199478 w 2797830"/>
                <a:gd name="connsiteY10" fmla="*/ 8259 h 512523"/>
                <a:gd name="connsiteX11" fmla="*/ 355008 w 2797830"/>
                <a:gd name="connsiteY11" fmla="*/ 157583 h 512523"/>
                <a:gd name="connsiteX12" fmla="*/ 236672 w 2797830"/>
                <a:gd name="connsiteY12" fmla="*/ 300166 h 512523"/>
                <a:gd name="connsiteX13" fmla="*/ 350538 w 2797830"/>
                <a:gd name="connsiteY13" fmla="*/ 459078 h 512523"/>
                <a:gd name="connsiteX14" fmla="*/ 356530 w 2797830"/>
                <a:gd name="connsiteY14" fmla="*/ 478349 h 512523"/>
                <a:gd name="connsiteX15" fmla="*/ 61832 w 2797830"/>
                <a:gd name="connsiteY15" fmla="*/ 252512 h 512523"/>
                <a:gd name="connsiteX16" fmla="*/ 192058 w 2797830"/>
                <a:gd name="connsiteY16" fmla="*/ 252512 h 512523"/>
                <a:gd name="connsiteX17" fmla="*/ 291084 w 2797830"/>
                <a:gd name="connsiteY17" fmla="*/ 157393 h 512523"/>
                <a:gd name="connsiteX18" fmla="*/ 192058 w 2797830"/>
                <a:gd name="connsiteY18" fmla="*/ 63033 h 512523"/>
                <a:gd name="connsiteX19" fmla="*/ 61832 w 2797830"/>
                <a:gd name="connsiteY19" fmla="*/ 63033 h 512523"/>
                <a:gd name="connsiteX20" fmla="*/ 61832 w 2797830"/>
                <a:gd name="connsiteY20" fmla="*/ 252512 h 512523"/>
                <a:gd name="connsiteX21" fmla="*/ 514343 w 2797830"/>
                <a:gd name="connsiteY21" fmla="*/ 277763 h 512523"/>
                <a:gd name="connsiteX22" fmla="*/ 514343 w 2797830"/>
                <a:gd name="connsiteY22" fmla="*/ 448636 h 512523"/>
                <a:gd name="connsiteX23" fmla="*/ 753299 w 2797830"/>
                <a:gd name="connsiteY23" fmla="*/ 448636 h 512523"/>
                <a:gd name="connsiteX24" fmla="*/ 781551 w 2797830"/>
                <a:gd name="connsiteY24" fmla="*/ 476165 h 512523"/>
                <a:gd name="connsiteX25" fmla="*/ 753299 w 2797830"/>
                <a:gd name="connsiteY25" fmla="*/ 503600 h 512523"/>
                <a:gd name="connsiteX26" fmla="*/ 485330 w 2797830"/>
                <a:gd name="connsiteY26" fmla="*/ 503600 h 512523"/>
                <a:gd name="connsiteX27" fmla="*/ 452607 w 2797830"/>
                <a:gd name="connsiteY27" fmla="*/ 470944 h 512523"/>
                <a:gd name="connsiteX28" fmla="*/ 452607 w 2797830"/>
                <a:gd name="connsiteY28" fmla="*/ 40915 h 512523"/>
                <a:gd name="connsiteX29" fmla="*/ 485330 w 2797830"/>
                <a:gd name="connsiteY29" fmla="*/ 8259 h 512523"/>
                <a:gd name="connsiteX30" fmla="*/ 753299 w 2797830"/>
                <a:gd name="connsiteY30" fmla="*/ 8259 h 512523"/>
                <a:gd name="connsiteX31" fmla="*/ 781551 w 2797830"/>
                <a:gd name="connsiteY31" fmla="*/ 35788 h 512523"/>
                <a:gd name="connsiteX32" fmla="*/ 753299 w 2797830"/>
                <a:gd name="connsiteY32" fmla="*/ 63223 h 512523"/>
                <a:gd name="connsiteX33" fmla="*/ 514343 w 2797830"/>
                <a:gd name="connsiteY33" fmla="*/ 63223 h 512523"/>
                <a:gd name="connsiteX34" fmla="*/ 514343 w 2797830"/>
                <a:gd name="connsiteY34" fmla="*/ 222894 h 512523"/>
                <a:gd name="connsiteX35" fmla="*/ 514343 w 2797830"/>
                <a:gd name="connsiteY35" fmla="*/ 277763 h 512523"/>
                <a:gd name="connsiteX36" fmla="*/ 850041 w 2797830"/>
                <a:gd name="connsiteY36" fmla="*/ 468001 h 512523"/>
                <a:gd name="connsiteX37" fmla="*/ 857461 w 2797830"/>
                <a:gd name="connsiteY37" fmla="*/ 447212 h 512523"/>
                <a:gd name="connsiteX38" fmla="*/ 1132849 w 2797830"/>
                <a:gd name="connsiteY38" fmla="*/ 63223 h 512523"/>
                <a:gd name="connsiteX39" fmla="*/ 877533 w 2797830"/>
                <a:gd name="connsiteY39" fmla="*/ 63223 h 512523"/>
                <a:gd name="connsiteX40" fmla="*/ 849946 w 2797830"/>
                <a:gd name="connsiteY40" fmla="*/ 35788 h 512523"/>
                <a:gd name="connsiteX41" fmla="*/ 877533 w 2797830"/>
                <a:gd name="connsiteY41" fmla="*/ 8259 h 512523"/>
                <a:gd name="connsiteX42" fmla="*/ 1179746 w 2797830"/>
                <a:gd name="connsiteY42" fmla="*/ 8259 h 512523"/>
                <a:gd name="connsiteX43" fmla="*/ 1215514 w 2797830"/>
                <a:gd name="connsiteY43" fmla="*/ 43952 h 512523"/>
                <a:gd name="connsiteX44" fmla="*/ 1208094 w 2797830"/>
                <a:gd name="connsiteY44" fmla="*/ 64742 h 512523"/>
                <a:gd name="connsiteX45" fmla="*/ 932705 w 2797830"/>
                <a:gd name="connsiteY45" fmla="*/ 448731 h 512523"/>
                <a:gd name="connsiteX46" fmla="*/ 1193254 w 2797830"/>
                <a:gd name="connsiteY46" fmla="*/ 448731 h 512523"/>
                <a:gd name="connsiteX47" fmla="*/ 1220745 w 2797830"/>
                <a:gd name="connsiteY47" fmla="*/ 476260 h 512523"/>
                <a:gd name="connsiteX48" fmla="*/ 1193254 w 2797830"/>
                <a:gd name="connsiteY48" fmla="*/ 503695 h 512523"/>
                <a:gd name="connsiteX49" fmla="*/ 885904 w 2797830"/>
                <a:gd name="connsiteY49" fmla="*/ 503695 h 512523"/>
                <a:gd name="connsiteX50" fmla="*/ 850041 w 2797830"/>
                <a:gd name="connsiteY50" fmla="*/ 468001 h 512523"/>
                <a:gd name="connsiteX51" fmla="*/ 1311495 w 2797830"/>
                <a:gd name="connsiteY51" fmla="*/ 476165 h 512523"/>
                <a:gd name="connsiteX52" fmla="*/ 1311495 w 2797830"/>
                <a:gd name="connsiteY52" fmla="*/ 35693 h 512523"/>
                <a:gd name="connsiteX53" fmla="*/ 1342792 w 2797830"/>
                <a:gd name="connsiteY53" fmla="*/ 5221 h 512523"/>
                <a:gd name="connsiteX54" fmla="*/ 1373327 w 2797830"/>
                <a:gd name="connsiteY54" fmla="*/ 35693 h 512523"/>
                <a:gd name="connsiteX55" fmla="*/ 1373327 w 2797830"/>
                <a:gd name="connsiteY55" fmla="*/ 476165 h 512523"/>
                <a:gd name="connsiteX56" fmla="*/ 1342792 w 2797830"/>
                <a:gd name="connsiteY56" fmla="*/ 506638 h 512523"/>
                <a:gd name="connsiteX57" fmla="*/ 1311495 w 2797830"/>
                <a:gd name="connsiteY57" fmla="*/ 476165 h 512523"/>
                <a:gd name="connsiteX58" fmla="*/ 1467786 w 2797830"/>
                <a:gd name="connsiteY58" fmla="*/ 429365 h 512523"/>
                <a:gd name="connsiteX59" fmla="*/ 1497561 w 2797830"/>
                <a:gd name="connsiteY59" fmla="*/ 398893 h 512523"/>
                <a:gd name="connsiteX60" fmla="*/ 1516205 w 2797830"/>
                <a:gd name="connsiteY60" fmla="*/ 405538 h 512523"/>
                <a:gd name="connsiteX61" fmla="*/ 1652425 w 2797830"/>
                <a:gd name="connsiteY61" fmla="*/ 457559 h 512523"/>
                <a:gd name="connsiteX62" fmla="*/ 1769239 w 2797830"/>
                <a:gd name="connsiteY62" fmla="*/ 372123 h 512523"/>
                <a:gd name="connsiteX63" fmla="*/ 1643483 w 2797830"/>
                <a:gd name="connsiteY63" fmla="*/ 278523 h 512523"/>
                <a:gd name="connsiteX64" fmla="*/ 1475301 w 2797830"/>
                <a:gd name="connsiteY64" fmla="*/ 138122 h 512523"/>
                <a:gd name="connsiteX65" fmla="*/ 1650237 w 2797830"/>
                <a:gd name="connsiteY65" fmla="*/ 759 h 512523"/>
                <a:gd name="connsiteX66" fmla="*/ 1803579 w 2797830"/>
                <a:gd name="connsiteY66" fmla="*/ 52021 h 512523"/>
                <a:gd name="connsiteX67" fmla="*/ 1816231 w 2797830"/>
                <a:gd name="connsiteY67" fmla="*/ 75754 h 512523"/>
                <a:gd name="connsiteX68" fmla="*/ 1787218 w 2797830"/>
                <a:gd name="connsiteY68" fmla="*/ 105466 h 512523"/>
                <a:gd name="connsiteX69" fmla="*/ 1769334 w 2797830"/>
                <a:gd name="connsiteY69" fmla="*/ 98821 h 512523"/>
                <a:gd name="connsiteX70" fmla="*/ 1645766 w 2797830"/>
                <a:gd name="connsiteY70" fmla="*/ 55724 h 512523"/>
                <a:gd name="connsiteX71" fmla="*/ 1539321 w 2797830"/>
                <a:gd name="connsiteY71" fmla="*/ 134420 h 512523"/>
                <a:gd name="connsiteX72" fmla="*/ 1659940 w 2797830"/>
                <a:gd name="connsiteY72" fmla="*/ 216154 h 512523"/>
                <a:gd name="connsiteX73" fmla="*/ 1833354 w 2797830"/>
                <a:gd name="connsiteY73" fmla="*/ 366902 h 512523"/>
                <a:gd name="connsiteX74" fmla="*/ 1650237 w 2797830"/>
                <a:gd name="connsiteY74" fmla="*/ 512523 h 512523"/>
                <a:gd name="connsiteX75" fmla="*/ 1479011 w 2797830"/>
                <a:gd name="connsiteY75" fmla="*/ 452338 h 512523"/>
                <a:gd name="connsiteX76" fmla="*/ 1467786 w 2797830"/>
                <a:gd name="connsiteY76" fmla="*/ 429365 h 512523"/>
                <a:gd name="connsiteX77" fmla="*/ 2043866 w 2797830"/>
                <a:gd name="connsiteY77" fmla="*/ 476165 h 512523"/>
                <a:gd name="connsiteX78" fmla="*/ 2043866 w 2797830"/>
                <a:gd name="connsiteY78" fmla="*/ 63223 h 512523"/>
                <a:gd name="connsiteX79" fmla="*/ 1911356 w 2797830"/>
                <a:gd name="connsiteY79" fmla="*/ 63223 h 512523"/>
                <a:gd name="connsiteX80" fmla="*/ 1883770 w 2797830"/>
                <a:gd name="connsiteY80" fmla="*/ 35788 h 512523"/>
                <a:gd name="connsiteX81" fmla="*/ 1911356 w 2797830"/>
                <a:gd name="connsiteY81" fmla="*/ 8259 h 512523"/>
                <a:gd name="connsiteX82" fmla="*/ 2238874 w 2797830"/>
                <a:gd name="connsiteY82" fmla="*/ 8259 h 512523"/>
                <a:gd name="connsiteX83" fmla="*/ 2266460 w 2797830"/>
                <a:gd name="connsiteY83" fmla="*/ 35788 h 512523"/>
                <a:gd name="connsiteX84" fmla="*/ 2238874 w 2797830"/>
                <a:gd name="connsiteY84" fmla="*/ 63223 h 512523"/>
                <a:gd name="connsiteX85" fmla="*/ 2105603 w 2797830"/>
                <a:gd name="connsiteY85" fmla="*/ 63223 h 512523"/>
                <a:gd name="connsiteX86" fmla="*/ 2105603 w 2797830"/>
                <a:gd name="connsiteY86" fmla="*/ 476165 h 512523"/>
                <a:gd name="connsiteX87" fmla="*/ 2075067 w 2797830"/>
                <a:gd name="connsiteY87" fmla="*/ 506638 h 512523"/>
                <a:gd name="connsiteX88" fmla="*/ 2043866 w 2797830"/>
                <a:gd name="connsiteY88" fmla="*/ 476165 h 512523"/>
                <a:gd name="connsiteX89" fmla="*/ 2551456 w 2797830"/>
                <a:gd name="connsiteY89" fmla="*/ 0 h 512523"/>
                <a:gd name="connsiteX90" fmla="*/ 2797831 w 2797830"/>
                <a:gd name="connsiteY90" fmla="*/ 256214 h 512523"/>
                <a:gd name="connsiteX91" fmla="*/ 2551456 w 2797830"/>
                <a:gd name="connsiteY91" fmla="*/ 512428 h 512523"/>
                <a:gd name="connsiteX92" fmla="*/ 2305081 w 2797830"/>
                <a:gd name="connsiteY92" fmla="*/ 256214 h 512523"/>
                <a:gd name="connsiteX93" fmla="*/ 2551456 w 2797830"/>
                <a:gd name="connsiteY93" fmla="*/ 0 h 512523"/>
                <a:gd name="connsiteX94" fmla="*/ 2551456 w 2797830"/>
                <a:gd name="connsiteY94" fmla="*/ 54964 h 512523"/>
                <a:gd name="connsiteX95" fmla="*/ 2369100 w 2797830"/>
                <a:gd name="connsiteY95" fmla="*/ 256214 h 512523"/>
                <a:gd name="connsiteX96" fmla="*/ 2551456 w 2797830"/>
                <a:gd name="connsiteY96" fmla="*/ 457464 h 512523"/>
                <a:gd name="connsiteX97" fmla="*/ 2733811 w 2797830"/>
                <a:gd name="connsiteY97" fmla="*/ 256214 h 512523"/>
                <a:gd name="connsiteX98" fmla="*/ 2551456 w 2797830"/>
                <a:gd name="connsiteY98" fmla="*/ 54964 h 5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797830" h="512523">
                  <a:moveTo>
                    <a:pt x="356530" y="478349"/>
                  </a:moveTo>
                  <a:cubicBezTo>
                    <a:pt x="356530" y="490974"/>
                    <a:pt x="344640" y="506543"/>
                    <a:pt x="326756" y="506543"/>
                  </a:cubicBezTo>
                  <a:cubicBezTo>
                    <a:pt x="316292" y="506543"/>
                    <a:pt x="306685" y="502081"/>
                    <a:pt x="300692" y="493917"/>
                  </a:cubicBezTo>
                  <a:lnTo>
                    <a:pt x="171226" y="306717"/>
                  </a:lnTo>
                  <a:lnTo>
                    <a:pt x="61832" y="306717"/>
                  </a:lnTo>
                  <a:lnTo>
                    <a:pt x="61832" y="476070"/>
                  </a:lnTo>
                  <a:cubicBezTo>
                    <a:pt x="61832" y="492398"/>
                    <a:pt x="47658" y="506543"/>
                    <a:pt x="31296" y="506543"/>
                  </a:cubicBezTo>
                  <a:cubicBezTo>
                    <a:pt x="13413" y="506543"/>
                    <a:pt x="0" y="492398"/>
                    <a:pt x="0" y="476070"/>
                  </a:cubicBezTo>
                  <a:lnTo>
                    <a:pt x="0" y="40915"/>
                  </a:lnTo>
                  <a:cubicBezTo>
                    <a:pt x="0" y="20125"/>
                    <a:pt x="11891" y="8259"/>
                    <a:pt x="32723" y="8259"/>
                  </a:cubicBezTo>
                  <a:lnTo>
                    <a:pt x="199478" y="8259"/>
                  </a:lnTo>
                  <a:cubicBezTo>
                    <a:pt x="290323" y="8259"/>
                    <a:pt x="355008" y="66166"/>
                    <a:pt x="355008" y="157583"/>
                  </a:cubicBezTo>
                  <a:cubicBezTo>
                    <a:pt x="355008" y="242260"/>
                    <a:pt x="299931" y="290579"/>
                    <a:pt x="236672" y="300166"/>
                  </a:cubicBezTo>
                  <a:lnTo>
                    <a:pt x="350538" y="459078"/>
                  </a:lnTo>
                  <a:cubicBezTo>
                    <a:pt x="353581" y="463540"/>
                    <a:pt x="356530" y="468666"/>
                    <a:pt x="356530" y="478349"/>
                  </a:cubicBezTo>
                  <a:close/>
                  <a:moveTo>
                    <a:pt x="61832" y="252512"/>
                  </a:moveTo>
                  <a:lnTo>
                    <a:pt x="192058" y="252512"/>
                  </a:lnTo>
                  <a:cubicBezTo>
                    <a:pt x="250846" y="252512"/>
                    <a:pt x="291084" y="213116"/>
                    <a:pt x="291084" y="157393"/>
                  </a:cubicBezTo>
                  <a:cubicBezTo>
                    <a:pt x="291084" y="101669"/>
                    <a:pt x="250846" y="63033"/>
                    <a:pt x="192058" y="63033"/>
                  </a:cubicBezTo>
                  <a:lnTo>
                    <a:pt x="61832" y="63033"/>
                  </a:lnTo>
                  <a:lnTo>
                    <a:pt x="61832" y="252512"/>
                  </a:lnTo>
                  <a:close/>
                  <a:moveTo>
                    <a:pt x="514343" y="277763"/>
                  </a:moveTo>
                  <a:lnTo>
                    <a:pt x="514343" y="448636"/>
                  </a:lnTo>
                  <a:lnTo>
                    <a:pt x="753299" y="448636"/>
                  </a:lnTo>
                  <a:cubicBezTo>
                    <a:pt x="768138" y="448636"/>
                    <a:pt x="781551" y="461261"/>
                    <a:pt x="781551" y="476165"/>
                  </a:cubicBezTo>
                  <a:cubicBezTo>
                    <a:pt x="781551" y="491069"/>
                    <a:pt x="768138" y="503600"/>
                    <a:pt x="753299" y="503600"/>
                  </a:cubicBezTo>
                  <a:lnTo>
                    <a:pt x="485330" y="503600"/>
                  </a:lnTo>
                  <a:cubicBezTo>
                    <a:pt x="464498" y="503600"/>
                    <a:pt x="452607" y="491734"/>
                    <a:pt x="452607" y="470944"/>
                  </a:cubicBezTo>
                  <a:lnTo>
                    <a:pt x="452607" y="40915"/>
                  </a:lnTo>
                  <a:cubicBezTo>
                    <a:pt x="452607" y="20125"/>
                    <a:pt x="464498" y="8259"/>
                    <a:pt x="485330" y="8259"/>
                  </a:cubicBezTo>
                  <a:lnTo>
                    <a:pt x="753299" y="8259"/>
                  </a:lnTo>
                  <a:cubicBezTo>
                    <a:pt x="768138" y="8259"/>
                    <a:pt x="781551" y="20884"/>
                    <a:pt x="781551" y="35788"/>
                  </a:cubicBezTo>
                  <a:cubicBezTo>
                    <a:pt x="781551" y="50597"/>
                    <a:pt x="768138" y="63223"/>
                    <a:pt x="753299" y="63223"/>
                  </a:cubicBezTo>
                  <a:lnTo>
                    <a:pt x="514343" y="63223"/>
                  </a:lnTo>
                  <a:lnTo>
                    <a:pt x="514343" y="222894"/>
                  </a:lnTo>
                  <a:lnTo>
                    <a:pt x="514343" y="277763"/>
                  </a:lnTo>
                  <a:close/>
                  <a:moveTo>
                    <a:pt x="850041" y="468001"/>
                  </a:moveTo>
                  <a:cubicBezTo>
                    <a:pt x="850041" y="460597"/>
                    <a:pt x="852990" y="453192"/>
                    <a:pt x="857461" y="447212"/>
                  </a:cubicBezTo>
                  <a:lnTo>
                    <a:pt x="1132849" y="63223"/>
                  </a:lnTo>
                  <a:lnTo>
                    <a:pt x="877533" y="63223"/>
                  </a:lnTo>
                  <a:cubicBezTo>
                    <a:pt x="862598" y="63223"/>
                    <a:pt x="849946" y="50597"/>
                    <a:pt x="849946" y="35788"/>
                  </a:cubicBezTo>
                  <a:cubicBezTo>
                    <a:pt x="849946" y="20884"/>
                    <a:pt x="862598" y="8259"/>
                    <a:pt x="877533" y="8259"/>
                  </a:cubicBezTo>
                  <a:lnTo>
                    <a:pt x="1179746" y="8259"/>
                  </a:lnTo>
                  <a:cubicBezTo>
                    <a:pt x="1199057" y="8259"/>
                    <a:pt x="1215514" y="23827"/>
                    <a:pt x="1215514" y="43952"/>
                  </a:cubicBezTo>
                  <a:cubicBezTo>
                    <a:pt x="1215514" y="51357"/>
                    <a:pt x="1212565" y="58761"/>
                    <a:pt x="1208094" y="64742"/>
                  </a:cubicBezTo>
                  <a:lnTo>
                    <a:pt x="932705" y="448731"/>
                  </a:lnTo>
                  <a:lnTo>
                    <a:pt x="1193254" y="448731"/>
                  </a:lnTo>
                  <a:cubicBezTo>
                    <a:pt x="1208094" y="448731"/>
                    <a:pt x="1220745" y="461356"/>
                    <a:pt x="1220745" y="476260"/>
                  </a:cubicBezTo>
                  <a:cubicBezTo>
                    <a:pt x="1220745" y="491164"/>
                    <a:pt x="1208094" y="503695"/>
                    <a:pt x="1193254" y="503695"/>
                  </a:cubicBezTo>
                  <a:lnTo>
                    <a:pt x="885904" y="503695"/>
                  </a:lnTo>
                  <a:cubicBezTo>
                    <a:pt x="866403" y="503600"/>
                    <a:pt x="850041" y="488032"/>
                    <a:pt x="850041" y="468001"/>
                  </a:cubicBezTo>
                  <a:close/>
                  <a:moveTo>
                    <a:pt x="1311495" y="476165"/>
                  </a:moveTo>
                  <a:lnTo>
                    <a:pt x="1311495" y="35693"/>
                  </a:lnTo>
                  <a:cubicBezTo>
                    <a:pt x="1311495" y="19366"/>
                    <a:pt x="1324908" y="5221"/>
                    <a:pt x="1342792" y="5221"/>
                  </a:cubicBezTo>
                  <a:cubicBezTo>
                    <a:pt x="1359153" y="5221"/>
                    <a:pt x="1373327" y="19366"/>
                    <a:pt x="1373327" y="35693"/>
                  </a:cubicBezTo>
                  <a:lnTo>
                    <a:pt x="1373327" y="476165"/>
                  </a:lnTo>
                  <a:cubicBezTo>
                    <a:pt x="1373327" y="492493"/>
                    <a:pt x="1359153" y="506638"/>
                    <a:pt x="1342792" y="506638"/>
                  </a:cubicBezTo>
                  <a:cubicBezTo>
                    <a:pt x="1324908" y="506543"/>
                    <a:pt x="1311495" y="492493"/>
                    <a:pt x="1311495" y="476165"/>
                  </a:cubicBezTo>
                  <a:close/>
                  <a:moveTo>
                    <a:pt x="1467786" y="429365"/>
                  </a:moveTo>
                  <a:cubicBezTo>
                    <a:pt x="1467786" y="412278"/>
                    <a:pt x="1481199" y="398893"/>
                    <a:pt x="1497561" y="398893"/>
                  </a:cubicBezTo>
                  <a:cubicBezTo>
                    <a:pt x="1504219" y="398893"/>
                    <a:pt x="1511734" y="401076"/>
                    <a:pt x="1516205" y="405538"/>
                  </a:cubicBezTo>
                  <a:cubicBezTo>
                    <a:pt x="1549689" y="434491"/>
                    <a:pt x="1595064" y="457559"/>
                    <a:pt x="1652425" y="457559"/>
                  </a:cubicBezTo>
                  <a:cubicBezTo>
                    <a:pt x="1740987" y="457559"/>
                    <a:pt x="1769239" y="410000"/>
                    <a:pt x="1769239" y="372123"/>
                  </a:cubicBezTo>
                  <a:cubicBezTo>
                    <a:pt x="1769239" y="312697"/>
                    <a:pt x="1708929" y="296369"/>
                    <a:pt x="1643483" y="278523"/>
                  </a:cubicBezTo>
                  <a:cubicBezTo>
                    <a:pt x="1563863" y="257733"/>
                    <a:pt x="1475301" y="235425"/>
                    <a:pt x="1475301" y="138122"/>
                  </a:cubicBezTo>
                  <a:cubicBezTo>
                    <a:pt x="1475301" y="56388"/>
                    <a:pt x="1548263" y="759"/>
                    <a:pt x="1650237" y="759"/>
                  </a:cubicBezTo>
                  <a:cubicBezTo>
                    <a:pt x="1712734" y="759"/>
                    <a:pt x="1760392" y="18606"/>
                    <a:pt x="1803579" y="52021"/>
                  </a:cubicBezTo>
                  <a:cubicBezTo>
                    <a:pt x="1811760" y="57242"/>
                    <a:pt x="1816231" y="66166"/>
                    <a:pt x="1816231" y="75754"/>
                  </a:cubicBezTo>
                  <a:cubicBezTo>
                    <a:pt x="1816231" y="91322"/>
                    <a:pt x="1802818" y="105466"/>
                    <a:pt x="1787218" y="105466"/>
                  </a:cubicBezTo>
                  <a:cubicBezTo>
                    <a:pt x="1779798" y="105466"/>
                    <a:pt x="1773805" y="102524"/>
                    <a:pt x="1769334" y="98821"/>
                  </a:cubicBezTo>
                  <a:cubicBezTo>
                    <a:pt x="1733567" y="69109"/>
                    <a:pt x="1689714" y="55724"/>
                    <a:pt x="1645766" y="55724"/>
                  </a:cubicBezTo>
                  <a:cubicBezTo>
                    <a:pt x="1581747" y="55724"/>
                    <a:pt x="1539321" y="87620"/>
                    <a:pt x="1539321" y="134420"/>
                  </a:cubicBezTo>
                  <a:cubicBezTo>
                    <a:pt x="1539321" y="184163"/>
                    <a:pt x="1596586" y="199067"/>
                    <a:pt x="1659940" y="216154"/>
                  </a:cubicBezTo>
                  <a:cubicBezTo>
                    <a:pt x="1741082" y="237703"/>
                    <a:pt x="1833354" y="262954"/>
                    <a:pt x="1833354" y="366902"/>
                  </a:cubicBezTo>
                  <a:cubicBezTo>
                    <a:pt x="1833354" y="438953"/>
                    <a:pt x="1784269" y="512523"/>
                    <a:pt x="1650237" y="512523"/>
                  </a:cubicBezTo>
                  <a:cubicBezTo>
                    <a:pt x="1577276" y="512523"/>
                    <a:pt x="1520010" y="488791"/>
                    <a:pt x="1479011" y="452338"/>
                  </a:cubicBezTo>
                  <a:cubicBezTo>
                    <a:pt x="1472257" y="446452"/>
                    <a:pt x="1467786" y="438289"/>
                    <a:pt x="1467786" y="429365"/>
                  </a:cubicBezTo>
                  <a:close/>
                  <a:moveTo>
                    <a:pt x="2043866" y="476165"/>
                  </a:moveTo>
                  <a:lnTo>
                    <a:pt x="2043866" y="63223"/>
                  </a:lnTo>
                  <a:lnTo>
                    <a:pt x="1911356" y="63223"/>
                  </a:lnTo>
                  <a:cubicBezTo>
                    <a:pt x="1896517" y="63223"/>
                    <a:pt x="1883770" y="50597"/>
                    <a:pt x="1883770" y="35788"/>
                  </a:cubicBezTo>
                  <a:cubicBezTo>
                    <a:pt x="1883770" y="20884"/>
                    <a:pt x="1896422" y="8259"/>
                    <a:pt x="1911356" y="8259"/>
                  </a:cubicBezTo>
                  <a:lnTo>
                    <a:pt x="2238874" y="8259"/>
                  </a:lnTo>
                  <a:cubicBezTo>
                    <a:pt x="2253808" y="8259"/>
                    <a:pt x="2266460" y="20884"/>
                    <a:pt x="2266460" y="35788"/>
                  </a:cubicBezTo>
                  <a:cubicBezTo>
                    <a:pt x="2266460" y="50597"/>
                    <a:pt x="2253808" y="63223"/>
                    <a:pt x="2238874" y="63223"/>
                  </a:cubicBezTo>
                  <a:lnTo>
                    <a:pt x="2105603" y="63223"/>
                  </a:lnTo>
                  <a:lnTo>
                    <a:pt x="2105603" y="476165"/>
                  </a:lnTo>
                  <a:cubicBezTo>
                    <a:pt x="2105603" y="492493"/>
                    <a:pt x="2092190" y="506638"/>
                    <a:pt x="2075067" y="506638"/>
                  </a:cubicBezTo>
                  <a:cubicBezTo>
                    <a:pt x="2057945" y="506638"/>
                    <a:pt x="2043866" y="492493"/>
                    <a:pt x="2043866" y="476165"/>
                  </a:cubicBezTo>
                  <a:close/>
                  <a:moveTo>
                    <a:pt x="2551456" y="0"/>
                  </a:moveTo>
                  <a:cubicBezTo>
                    <a:pt x="2698044" y="0"/>
                    <a:pt x="2797831" y="109928"/>
                    <a:pt x="2797831" y="256214"/>
                  </a:cubicBezTo>
                  <a:cubicBezTo>
                    <a:pt x="2797831" y="402500"/>
                    <a:pt x="2698139" y="512428"/>
                    <a:pt x="2551456" y="512428"/>
                  </a:cubicBezTo>
                  <a:cubicBezTo>
                    <a:pt x="2404107" y="512428"/>
                    <a:pt x="2305081" y="402500"/>
                    <a:pt x="2305081" y="256214"/>
                  </a:cubicBezTo>
                  <a:cubicBezTo>
                    <a:pt x="2305081" y="109928"/>
                    <a:pt x="2404107" y="0"/>
                    <a:pt x="2551456" y="0"/>
                  </a:cubicBezTo>
                  <a:close/>
                  <a:moveTo>
                    <a:pt x="2551456" y="54964"/>
                  </a:moveTo>
                  <a:cubicBezTo>
                    <a:pt x="2439779" y="54964"/>
                    <a:pt x="2369100" y="140400"/>
                    <a:pt x="2369100" y="256214"/>
                  </a:cubicBezTo>
                  <a:cubicBezTo>
                    <a:pt x="2369100" y="371363"/>
                    <a:pt x="2439779" y="457464"/>
                    <a:pt x="2551456" y="457464"/>
                  </a:cubicBezTo>
                  <a:cubicBezTo>
                    <a:pt x="2662372" y="457464"/>
                    <a:pt x="2733811" y="371268"/>
                    <a:pt x="2733811" y="256214"/>
                  </a:cubicBezTo>
                  <a:cubicBezTo>
                    <a:pt x="2733811" y="140400"/>
                    <a:pt x="2662372" y="54964"/>
                    <a:pt x="2551456" y="54964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9" name="Vrije vorm 518">
              <a:extLst>
                <a:ext uri="{FF2B5EF4-FFF2-40B4-BE49-F238E27FC236}">
                  <a16:creationId xmlns:a16="http://schemas.microsoft.com/office/drawing/2014/main" id="{2247956F-0347-2F4C-B2D0-DC31D6CC2EDF}"/>
                </a:ext>
              </a:extLst>
            </p:cNvPr>
            <p:cNvSpPr/>
            <p:nvPr/>
          </p:nvSpPr>
          <p:spPr>
            <a:xfrm>
              <a:off x="2152673" y="877036"/>
              <a:ext cx="153532" cy="56008"/>
            </a:xfrm>
            <a:custGeom>
              <a:avLst/>
              <a:gdLst>
                <a:gd name="connsiteX0" fmla="*/ 125470 w 153532"/>
                <a:gd name="connsiteY0" fmla="*/ 56008 h 56008"/>
                <a:gd name="connsiteX1" fmla="*/ 28062 w 153532"/>
                <a:gd name="connsiteY1" fmla="*/ 56008 h 56008"/>
                <a:gd name="connsiteX2" fmla="*/ 0 w 153532"/>
                <a:gd name="connsiteY2" fmla="*/ 28004 h 56008"/>
                <a:gd name="connsiteX3" fmla="*/ 0 w 153532"/>
                <a:gd name="connsiteY3" fmla="*/ 28004 h 56008"/>
                <a:gd name="connsiteX4" fmla="*/ 28062 w 153532"/>
                <a:gd name="connsiteY4" fmla="*/ 0 h 56008"/>
                <a:gd name="connsiteX5" fmla="*/ 125470 w 153532"/>
                <a:gd name="connsiteY5" fmla="*/ 0 h 56008"/>
                <a:gd name="connsiteX6" fmla="*/ 153533 w 153532"/>
                <a:gd name="connsiteY6" fmla="*/ 28004 h 56008"/>
                <a:gd name="connsiteX7" fmla="*/ 153533 w 153532"/>
                <a:gd name="connsiteY7" fmla="*/ 28004 h 56008"/>
                <a:gd name="connsiteX8" fmla="*/ 125470 w 153532"/>
                <a:gd name="connsiteY8" fmla="*/ 56008 h 5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32" h="56008">
                  <a:moveTo>
                    <a:pt x="125470" y="56008"/>
                  </a:moveTo>
                  <a:lnTo>
                    <a:pt x="28062" y="56008"/>
                  </a:lnTo>
                  <a:cubicBezTo>
                    <a:pt x="12652" y="56008"/>
                    <a:pt x="0" y="43383"/>
                    <a:pt x="0" y="28004"/>
                  </a:cubicBezTo>
                  <a:lnTo>
                    <a:pt x="0" y="28004"/>
                  </a:lnTo>
                  <a:cubicBezTo>
                    <a:pt x="0" y="12626"/>
                    <a:pt x="12652" y="0"/>
                    <a:pt x="28062" y="0"/>
                  </a:cubicBezTo>
                  <a:lnTo>
                    <a:pt x="125470" y="0"/>
                  </a:lnTo>
                  <a:cubicBezTo>
                    <a:pt x="140881" y="0"/>
                    <a:pt x="153533" y="12626"/>
                    <a:pt x="153533" y="28004"/>
                  </a:cubicBezTo>
                  <a:lnTo>
                    <a:pt x="153533" y="28004"/>
                  </a:lnTo>
                  <a:cubicBezTo>
                    <a:pt x="153533" y="43383"/>
                    <a:pt x="140881" y="56008"/>
                    <a:pt x="125470" y="56008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35071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245626"/>
            <a:ext cx="10440000" cy="613547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4000" b="0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2183970"/>
            <a:ext cx="10440000" cy="3856468"/>
          </a:xfrm>
        </p:spPr>
        <p:txBody>
          <a:bodyPr>
            <a:normAutofit/>
          </a:bodyPr>
          <a:lstStyle>
            <a:lvl1pPr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>
              <a:defRPr sz="2000" b="0" i="0">
                <a:latin typeface="Roboto Light" charset="0"/>
                <a:ea typeface="Roboto Light" charset="0"/>
                <a:cs typeface="Roboto Light" charset="0"/>
              </a:defRPr>
            </a:lvl2pPr>
            <a:lvl3pPr>
              <a:defRPr sz="2000" b="0" i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defRPr sz="15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5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Uitstel 8">
            <a:extLst>
              <a:ext uri="{FF2B5EF4-FFF2-40B4-BE49-F238E27FC236}">
                <a16:creationId xmlns:a16="http://schemas.microsoft.com/office/drawing/2014/main" id="{E4CC05EB-4583-0242-9788-3912A1D22742}"/>
              </a:ext>
            </a:extLst>
          </p:cNvPr>
          <p:cNvSpPr/>
          <p:nvPr userDrawn="1"/>
        </p:nvSpPr>
        <p:spPr>
          <a:xfrm>
            <a:off x="-2" y="6452578"/>
            <a:ext cx="11729214" cy="405424"/>
          </a:xfrm>
          <a:custGeom>
            <a:avLst/>
            <a:gdLst>
              <a:gd name="connsiteX0" fmla="*/ 0 w 12192000"/>
              <a:gd name="connsiteY0" fmla="*/ 0 h 405423"/>
              <a:gd name="connsiteX1" fmla="*/ 6096000 w 12192000"/>
              <a:gd name="connsiteY1" fmla="*/ 0 h 405423"/>
              <a:gd name="connsiteX2" fmla="*/ 12192000 w 12192000"/>
              <a:gd name="connsiteY2" fmla="*/ 202712 h 405423"/>
              <a:gd name="connsiteX3" fmla="*/ 6096000 w 12192000"/>
              <a:gd name="connsiteY3" fmla="*/ 405424 h 405423"/>
              <a:gd name="connsiteX4" fmla="*/ 0 w 12192000"/>
              <a:gd name="connsiteY4" fmla="*/ 405423 h 405423"/>
              <a:gd name="connsiteX5" fmla="*/ 0 w 12192000"/>
              <a:gd name="connsiteY5" fmla="*/ 0 h 405423"/>
              <a:gd name="connsiteX0" fmla="*/ 0 w 11694289"/>
              <a:gd name="connsiteY0" fmla="*/ 0 h 405424"/>
              <a:gd name="connsiteX1" fmla="*/ 6096000 w 11694289"/>
              <a:gd name="connsiteY1" fmla="*/ 0 h 405424"/>
              <a:gd name="connsiteX2" fmla="*/ 11694289 w 11694289"/>
              <a:gd name="connsiteY2" fmla="*/ 202712 h 405424"/>
              <a:gd name="connsiteX3" fmla="*/ 6096000 w 11694289"/>
              <a:gd name="connsiteY3" fmla="*/ 405424 h 405424"/>
              <a:gd name="connsiteX4" fmla="*/ 0 w 11694289"/>
              <a:gd name="connsiteY4" fmla="*/ 405423 h 405424"/>
              <a:gd name="connsiteX5" fmla="*/ 0 w 11694289"/>
              <a:gd name="connsiteY5" fmla="*/ 0 h 405424"/>
              <a:gd name="connsiteX0" fmla="*/ 0 w 13331432"/>
              <a:gd name="connsiteY0" fmla="*/ 0 h 405424"/>
              <a:gd name="connsiteX1" fmla="*/ 11569700 w 13331432"/>
              <a:gd name="connsiteY1" fmla="*/ 0 h 405424"/>
              <a:gd name="connsiteX2" fmla="*/ 11694289 w 13331432"/>
              <a:gd name="connsiteY2" fmla="*/ 202712 h 405424"/>
              <a:gd name="connsiteX3" fmla="*/ 6096000 w 13331432"/>
              <a:gd name="connsiteY3" fmla="*/ 405424 h 405424"/>
              <a:gd name="connsiteX4" fmla="*/ 0 w 13331432"/>
              <a:gd name="connsiteY4" fmla="*/ 405423 h 405424"/>
              <a:gd name="connsiteX5" fmla="*/ 0 w 13331432"/>
              <a:gd name="connsiteY5" fmla="*/ 0 h 405424"/>
              <a:gd name="connsiteX0" fmla="*/ 0 w 13118548"/>
              <a:gd name="connsiteY0" fmla="*/ 0 h 405423"/>
              <a:gd name="connsiteX1" fmla="*/ 11569700 w 13118548"/>
              <a:gd name="connsiteY1" fmla="*/ 0 h 405423"/>
              <a:gd name="connsiteX2" fmla="*/ 11694289 w 13118548"/>
              <a:gd name="connsiteY2" fmla="*/ 202712 h 405423"/>
              <a:gd name="connsiteX3" fmla="*/ 11595100 w 13118548"/>
              <a:gd name="connsiteY3" fmla="*/ 380024 h 405423"/>
              <a:gd name="connsiteX4" fmla="*/ 0 w 13118548"/>
              <a:gd name="connsiteY4" fmla="*/ 405423 h 405423"/>
              <a:gd name="connsiteX5" fmla="*/ 0 w 13118548"/>
              <a:gd name="connsiteY5" fmla="*/ 0 h 405423"/>
              <a:gd name="connsiteX0" fmla="*/ 0 w 13098045"/>
              <a:gd name="connsiteY0" fmla="*/ 0 h 405423"/>
              <a:gd name="connsiteX1" fmla="*/ 11569700 w 13098045"/>
              <a:gd name="connsiteY1" fmla="*/ 0 h 405423"/>
              <a:gd name="connsiteX2" fmla="*/ 11694289 w 13098045"/>
              <a:gd name="connsiteY2" fmla="*/ 202712 h 405423"/>
              <a:gd name="connsiteX3" fmla="*/ 11595100 w 13098045"/>
              <a:gd name="connsiteY3" fmla="*/ 380024 h 405423"/>
              <a:gd name="connsiteX4" fmla="*/ 0 w 13098045"/>
              <a:gd name="connsiteY4" fmla="*/ 405423 h 405423"/>
              <a:gd name="connsiteX5" fmla="*/ 0 w 13098045"/>
              <a:gd name="connsiteY5" fmla="*/ 0 h 405423"/>
              <a:gd name="connsiteX0" fmla="*/ 0 w 11709428"/>
              <a:gd name="connsiteY0" fmla="*/ 0 h 405423"/>
              <a:gd name="connsiteX1" fmla="*/ 11569700 w 11709428"/>
              <a:gd name="connsiteY1" fmla="*/ 0 h 405423"/>
              <a:gd name="connsiteX2" fmla="*/ 11694289 w 11709428"/>
              <a:gd name="connsiteY2" fmla="*/ 202712 h 405423"/>
              <a:gd name="connsiteX3" fmla="*/ 11595100 w 11709428"/>
              <a:gd name="connsiteY3" fmla="*/ 380024 h 405423"/>
              <a:gd name="connsiteX4" fmla="*/ 0 w 11709428"/>
              <a:gd name="connsiteY4" fmla="*/ 405423 h 405423"/>
              <a:gd name="connsiteX5" fmla="*/ 0 w 11709428"/>
              <a:gd name="connsiteY5" fmla="*/ 0 h 405423"/>
              <a:gd name="connsiteX0" fmla="*/ 0 w 11694948"/>
              <a:gd name="connsiteY0" fmla="*/ 0 h 405423"/>
              <a:gd name="connsiteX1" fmla="*/ 11569700 w 11694948"/>
              <a:gd name="connsiteY1" fmla="*/ 0 h 405423"/>
              <a:gd name="connsiteX2" fmla="*/ 11694289 w 11694948"/>
              <a:gd name="connsiteY2" fmla="*/ 202712 h 405423"/>
              <a:gd name="connsiteX3" fmla="*/ 11544300 w 11694948"/>
              <a:gd name="connsiteY3" fmla="*/ 402249 h 405423"/>
              <a:gd name="connsiteX4" fmla="*/ 0 w 11694948"/>
              <a:gd name="connsiteY4" fmla="*/ 405423 h 405423"/>
              <a:gd name="connsiteX5" fmla="*/ 0 w 11694948"/>
              <a:gd name="connsiteY5" fmla="*/ 0 h 405423"/>
              <a:gd name="connsiteX0" fmla="*/ 0 w 11695101"/>
              <a:gd name="connsiteY0" fmla="*/ 0 h 405423"/>
              <a:gd name="connsiteX1" fmla="*/ 11537950 w 11695101"/>
              <a:gd name="connsiteY1" fmla="*/ 0 h 405423"/>
              <a:gd name="connsiteX2" fmla="*/ 11694289 w 11695101"/>
              <a:gd name="connsiteY2" fmla="*/ 202712 h 405423"/>
              <a:gd name="connsiteX3" fmla="*/ 11544300 w 11695101"/>
              <a:gd name="connsiteY3" fmla="*/ 402249 h 405423"/>
              <a:gd name="connsiteX4" fmla="*/ 0 w 11695101"/>
              <a:gd name="connsiteY4" fmla="*/ 405423 h 405423"/>
              <a:gd name="connsiteX5" fmla="*/ 0 w 11695101"/>
              <a:gd name="connsiteY5" fmla="*/ 0 h 405423"/>
              <a:gd name="connsiteX0" fmla="*/ 0 w 11694913"/>
              <a:gd name="connsiteY0" fmla="*/ 0 h 405423"/>
              <a:gd name="connsiteX1" fmla="*/ 11541125 w 11694913"/>
              <a:gd name="connsiteY1" fmla="*/ 0 h 405423"/>
              <a:gd name="connsiteX2" fmla="*/ 11694289 w 11694913"/>
              <a:gd name="connsiteY2" fmla="*/ 202712 h 405423"/>
              <a:gd name="connsiteX3" fmla="*/ 11544300 w 11694913"/>
              <a:gd name="connsiteY3" fmla="*/ 402249 h 405423"/>
              <a:gd name="connsiteX4" fmla="*/ 0 w 11694913"/>
              <a:gd name="connsiteY4" fmla="*/ 405423 h 405423"/>
              <a:gd name="connsiteX5" fmla="*/ 0 w 11694913"/>
              <a:gd name="connsiteY5" fmla="*/ 0 h 405423"/>
              <a:gd name="connsiteX0" fmla="*/ 0 w 11729224"/>
              <a:gd name="connsiteY0" fmla="*/ 0 h 405423"/>
              <a:gd name="connsiteX1" fmla="*/ 11541125 w 11729224"/>
              <a:gd name="connsiteY1" fmla="*/ 0 h 405423"/>
              <a:gd name="connsiteX2" fmla="*/ 11729214 w 11729224"/>
              <a:gd name="connsiteY2" fmla="*/ 193187 h 405423"/>
              <a:gd name="connsiteX3" fmla="*/ 11544300 w 11729224"/>
              <a:gd name="connsiteY3" fmla="*/ 402249 h 405423"/>
              <a:gd name="connsiteX4" fmla="*/ 0 w 11729224"/>
              <a:gd name="connsiteY4" fmla="*/ 405423 h 405423"/>
              <a:gd name="connsiteX5" fmla="*/ 0 w 11729224"/>
              <a:gd name="connsiteY5" fmla="*/ 0 h 405423"/>
              <a:gd name="connsiteX0" fmla="*/ 0 w 11729214"/>
              <a:gd name="connsiteY0" fmla="*/ 0 h 405424"/>
              <a:gd name="connsiteX1" fmla="*/ 11541125 w 11729214"/>
              <a:gd name="connsiteY1" fmla="*/ 0 h 405424"/>
              <a:gd name="connsiteX2" fmla="*/ 11729214 w 11729214"/>
              <a:gd name="connsiteY2" fmla="*/ 193187 h 405424"/>
              <a:gd name="connsiteX3" fmla="*/ 11541125 w 11729214"/>
              <a:gd name="connsiteY3" fmla="*/ 405424 h 405424"/>
              <a:gd name="connsiteX4" fmla="*/ 0 w 11729214"/>
              <a:gd name="connsiteY4" fmla="*/ 405423 h 405424"/>
              <a:gd name="connsiteX5" fmla="*/ 0 w 11729214"/>
              <a:gd name="connsiteY5" fmla="*/ 0 h 40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29214" h="405424">
                <a:moveTo>
                  <a:pt x="0" y="0"/>
                </a:moveTo>
                <a:lnTo>
                  <a:pt x="11541125" y="0"/>
                </a:lnTo>
                <a:cubicBezTo>
                  <a:pt x="11656653" y="12700"/>
                  <a:pt x="11729214" y="125616"/>
                  <a:pt x="11729214" y="193187"/>
                </a:cubicBezTo>
                <a:cubicBezTo>
                  <a:pt x="11729214" y="260758"/>
                  <a:pt x="11707453" y="380024"/>
                  <a:pt x="11541125" y="405424"/>
                </a:cubicBezTo>
                <a:lnTo>
                  <a:pt x="0" y="40542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jdelijke aanduiding voor datum 3">
            <a:extLst>
              <a:ext uri="{FF2B5EF4-FFF2-40B4-BE49-F238E27FC236}">
                <a16:creationId xmlns:a16="http://schemas.microsoft.com/office/drawing/2014/main" id="{140C5DD7-77C9-944B-A74D-FF24C3D2D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4200" y="6472151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CBB94F32-8D64-A749-8CF3-AF860A1C4967}" type="datetime4">
              <a:rPr lang="nl-NL" smtClean="0"/>
              <a:pPr/>
              <a:t>16 februari 2026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B7912F74-6119-254E-9CEF-422C4CECB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472151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nl-NL" dirty="0"/>
              <a:t>&lt;Deze tekst kun je aanpassen in de koptekst en voettekst &gt;</a:t>
            </a:r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FFF795E8-B674-7F4B-A5B6-E06EB9DB1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6800" y="647215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1ED00D7C-37EB-5349-8ABC-105518C573F0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48" name="Graphic 10">
            <a:extLst>
              <a:ext uri="{FF2B5EF4-FFF2-40B4-BE49-F238E27FC236}">
                <a16:creationId xmlns:a16="http://schemas.microsoft.com/office/drawing/2014/main" id="{19886B7E-71A0-0C4D-8F91-EEEFAEE9ABEA}"/>
              </a:ext>
            </a:extLst>
          </p:cNvPr>
          <p:cNvGrpSpPr/>
          <p:nvPr userDrawn="1"/>
        </p:nvGrpSpPr>
        <p:grpSpPr>
          <a:xfrm>
            <a:off x="281673" y="326545"/>
            <a:ext cx="2842443" cy="713011"/>
            <a:chOff x="534779" y="424223"/>
            <a:chExt cx="3855911" cy="967234"/>
          </a:xfrm>
        </p:grpSpPr>
        <p:sp>
          <p:nvSpPr>
            <p:cNvPr id="149" name="Vrije vorm 148">
              <a:extLst>
                <a:ext uri="{FF2B5EF4-FFF2-40B4-BE49-F238E27FC236}">
                  <a16:creationId xmlns:a16="http://schemas.microsoft.com/office/drawing/2014/main" id="{621AAAD5-3AF6-EE4A-9996-97831831D115}"/>
                </a:ext>
              </a:extLst>
            </p:cNvPr>
            <p:cNvSpPr/>
            <p:nvPr/>
          </p:nvSpPr>
          <p:spPr>
            <a:xfrm>
              <a:off x="758133" y="1031011"/>
              <a:ext cx="362237" cy="132901"/>
            </a:xfrm>
            <a:custGeom>
              <a:avLst/>
              <a:gdLst>
                <a:gd name="connsiteX0" fmla="*/ 295650 w 362237"/>
                <a:gd name="connsiteY0" fmla="*/ 132901 h 132901"/>
                <a:gd name="connsiteX1" fmla="*/ 66588 w 362237"/>
                <a:gd name="connsiteY1" fmla="*/ 132901 h 132901"/>
                <a:gd name="connsiteX2" fmla="*/ 0 w 362237"/>
                <a:gd name="connsiteY2" fmla="*/ 66451 h 132901"/>
                <a:gd name="connsiteX3" fmla="*/ 0 w 362237"/>
                <a:gd name="connsiteY3" fmla="*/ 66451 h 132901"/>
                <a:gd name="connsiteX4" fmla="*/ 66588 w 362237"/>
                <a:gd name="connsiteY4" fmla="*/ 0 h 132901"/>
                <a:gd name="connsiteX5" fmla="*/ 295650 w 362237"/>
                <a:gd name="connsiteY5" fmla="*/ 0 h 132901"/>
                <a:gd name="connsiteX6" fmla="*/ 362238 w 362237"/>
                <a:gd name="connsiteY6" fmla="*/ 66451 h 132901"/>
                <a:gd name="connsiteX7" fmla="*/ 362238 w 362237"/>
                <a:gd name="connsiteY7" fmla="*/ 66451 h 132901"/>
                <a:gd name="connsiteX8" fmla="*/ 295650 w 362237"/>
                <a:gd name="connsiteY8" fmla="*/ 132901 h 1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237" h="132901">
                  <a:moveTo>
                    <a:pt x="295650" y="132901"/>
                  </a:moveTo>
                  <a:lnTo>
                    <a:pt x="66588" y="132901"/>
                  </a:lnTo>
                  <a:cubicBezTo>
                    <a:pt x="29965" y="132901"/>
                    <a:pt x="0" y="102998"/>
                    <a:pt x="0" y="66451"/>
                  </a:cubicBezTo>
                  <a:lnTo>
                    <a:pt x="0" y="66451"/>
                  </a:lnTo>
                  <a:cubicBezTo>
                    <a:pt x="0" y="29903"/>
                    <a:pt x="29965" y="0"/>
                    <a:pt x="66588" y="0"/>
                  </a:cubicBezTo>
                  <a:lnTo>
                    <a:pt x="295650" y="0"/>
                  </a:lnTo>
                  <a:cubicBezTo>
                    <a:pt x="332273" y="0"/>
                    <a:pt x="362238" y="29903"/>
                    <a:pt x="362238" y="66451"/>
                  </a:cubicBezTo>
                  <a:lnTo>
                    <a:pt x="362238" y="66451"/>
                  </a:lnTo>
                  <a:cubicBezTo>
                    <a:pt x="362238" y="103093"/>
                    <a:pt x="332273" y="132901"/>
                    <a:pt x="295650" y="132901"/>
                  </a:cubicBezTo>
                  <a:close/>
                </a:path>
              </a:pathLst>
            </a:custGeom>
            <a:solidFill>
              <a:srgbClr val="82BE23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0" name="Vrije vorm 149">
              <a:extLst>
                <a:ext uri="{FF2B5EF4-FFF2-40B4-BE49-F238E27FC236}">
                  <a16:creationId xmlns:a16="http://schemas.microsoft.com/office/drawing/2014/main" id="{37212658-DDF7-E04B-9922-C6287125F72B}"/>
                </a:ext>
              </a:extLst>
            </p:cNvPr>
            <p:cNvSpPr/>
            <p:nvPr/>
          </p:nvSpPr>
          <p:spPr>
            <a:xfrm>
              <a:off x="1053783" y="1372472"/>
              <a:ext cx="116433" cy="18985"/>
            </a:xfrm>
            <a:custGeom>
              <a:avLst/>
              <a:gdLst>
                <a:gd name="connsiteX0" fmla="*/ 107016 w 116433"/>
                <a:gd name="connsiteY0" fmla="*/ 18986 h 18985"/>
                <a:gd name="connsiteX1" fmla="*/ 9513 w 116433"/>
                <a:gd name="connsiteY1" fmla="*/ 18986 h 18985"/>
                <a:gd name="connsiteX2" fmla="*/ 0 w 116433"/>
                <a:gd name="connsiteY2" fmla="*/ 9493 h 18985"/>
                <a:gd name="connsiteX3" fmla="*/ 9513 w 116433"/>
                <a:gd name="connsiteY3" fmla="*/ 0 h 18985"/>
                <a:gd name="connsiteX4" fmla="*/ 106921 w 116433"/>
                <a:gd name="connsiteY4" fmla="*/ 0 h 18985"/>
                <a:gd name="connsiteX5" fmla="*/ 116434 w 116433"/>
                <a:gd name="connsiteY5" fmla="*/ 9493 h 18985"/>
                <a:gd name="connsiteX6" fmla="*/ 107016 w 116433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33" h="18985">
                  <a:moveTo>
                    <a:pt x="10701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06921" y="0"/>
                  </a:lnTo>
                  <a:cubicBezTo>
                    <a:pt x="112153" y="0"/>
                    <a:pt x="116434" y="4272"/>
                    <a:pt x="116434" y="9493"/>
                  </a:cubicBezTo>
                  <a:cubicBezTo>
                    <a:pt x="116434" y="14714"/>
                    <a:pt x="112248" y="18986"/>
                    <a:pt x="10701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1" name="Vrije vorm 150">
              <a:extLst>
                <a:ext uri="{FF2B5EF4-FFF2-40B4-BE49-F238E27FC236}">
                  <a16:creationId xmlns:a16="http://schemas.microsoft.com/office/drawing/2014/main" id="{43811A9F-3D1C-C44F-9557-3216F0086E88}"/>
                </a:ext>
              </a:extLst>
            </p:cNvPr>
            <p:cNvSpPr/>
            <p:nvPr/>
          </p:nvSpPr>
          <p:spPr>
            <a:xfrm>
              <a:off x="1053783" y="1334500"/>
              <a:ext cx="116433" cy="18985"/>
            </a:xfrm>
            <a:custGeom>
              <a:avLst/>
              <a:gdLst>
                <a:gd name="connsiteX0" fmla="*/ 107016 w 116433"/>
                <a:gd name="connsiteY0" fmla="*/ 18986 h 18985"/>
                <a:gd name="connsiteX1" fmla="*/ 9513 w 116433"/>
                <a:gd name="connsiteY1" fmla="*/ 18986 h 18985"/>
                <a:gd name="connsiteX2" fmla="*/ 0 w 116433"/>
                <a:gd name="connsiteY2" fmla="*/ 9493 h 18985"/>
                <a:gd name="connsiteX3" fmla="*/ 9513 w 116433"/>
                <a:gd name="connsiteY3" fmla="*/ 0 h 18985"/>
                <a:gd name="connsiteX4" fmla="*/ 106921 w 116433"/>
                <a:gd name="connsiteY4" fmla="*/ 0 h 18985"/>
                <a:gd name="connsiteX5" fmla="*/ 116434 w 116433"/>
                <a:gd name="connsiteY5" fmla="*/ 9493 h 18985"/>
                <a:gd name="connsiteX6" fmla="*/ 107016 w 116433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33" h="18985">
                  <a:moveTo>
                    <a:pt x="10701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06921" y="0"/>
                  </a:lnTo>
                  <a:cubicBezTo>
                    <a:pt x="112153" y="0"/>
                    <a:pt x="116434" y="4272"/>
                    <a:pt x="116434" y="9493"/>
                  </a:cubicBezTo>
                  <a:cubicBezTo>
                    <a:pt x="116434" y="14714"/>
                    <a:pt x="112248" y="18986"/>
                    <a:pt x="10701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2" name="Vrije vorm 151">
              <a:extLst>
                <a:ext uri="{FF2B5EF4-FFF2-40B4-BE49-F238E27FC236}">
                  <a16:creationId xmlns:a16="http://schemas.microsoft.com/office/drawing/2014/main" id="{F55C2D15-4A95-AB4F-8AD9-F40B61DC7CAE}"/>
                </a:ext>
              </a:extLst>
            </p:cNvPr>
            <p:cNvSpPr/>
            <p:nvPr/>
          </p:nvSpPr>
          <p:spPr>
            <a:xfrm>
              <a:off x="1069194" y="1296623"/>
              <a:ext cx="68204" cy="18985"/>
            </a:xfrm>
            <a:custGeom>
              <a:avLst/>
              <a:gdLst>
                <a:gd name="connsiteX0" fmla="*/ 58692 w 68204"/>
                <a:gd name="connsiteY0" fmla="*/ 18986 h 18985"/>
                <a:gd name="connsiteX1" fmla="*/ 9513 w 68204"/>
                <a:gd name="connsiteY1" fmla="*/ 18986 h 18985"/>
                <a:gd name="connsiteX2" fmla="*/ 0 w 68204"/>
                <a:gd name="connsiteY2" fmla="*/ 9493 h 18985"/>
                <a:gd name="connsiteX3" fmla="*/ 9513 w 68204"/>
                <a:gd name="connsiteY3" fmla="*/ 0 h 18985"/>
                <a:gd name="connsiteX4" fmla="*/ 58692 w 68204"/>
                <a:gd name="connsiteY4" fmla="*/ 0 h 18985"/>
                <a:gd name="connsiteX5" fmla="*/ 68205 w 68204"/>
                <a:gd name="connsiteY5" fmla="*/ 9493 h 18985"/>
                <a:gd name="connsiteX6" fmla="*/ 58692 w 6820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04" h="18985">
                  <a:moveTo>
                    <a:pt x="5869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8692" y="0"/>
                  </a:lnTo>
                  <a:cubicBezTo>
                    <a:pt x="63924" y="0"/>
                    <a:pt x="68205" y="4272"/>
                    <a:pt x="68205" y="9493"/>
                  </a:cubicBezTo>
                  <a:cubicBezTo>
                    <a:pt x="68205" y="14714"/>
                    <a:pt x="63924" y="18986"/>
                    <a:pt x="58692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3" name="Vrije vorm 152">
              <a:extLst>
                <a:ext uri="{FF2B5EF4-FFF2-40B4-BE49-F238E27FC236}">
                  <a16:creationId xmlns:a16="http://schemas.microsoft.com/office/drawing/2014/main" id="{4857F7DD-C776-B54C-A798-E91DD21788BF}"/>
                </a:ext>
              </a:extLst>
            </p:cNvPr>
            <p:cNvSpPr/>
            <p:nvPr/>
          </p:nvSpPr>
          <p:spPr>
            <a:xfrm>
              <a:off x="1069194" y="1258651"/>
              <a:ext cx="68204" cy="18985"/>
            </a:xfrm>
            <a:custGeom>
              <a:avLst/>
              <a:gdLst>
                <a:gd name="connsiteX0" fmla="*/ 58692 w 68204"/>
                <a:gd name="connsiteY0" fmla="*/ 18986 h 18985"/>
                <a:gd name="connsiteX1" fmla="*/ 9513 w 68204"/>
                <a:gd name="connsiteY1" fmla="*/ 18986 h 18985"/>
                <a:gd name="connsiteX2" fmla="*/ 0 w 68204"/>
                <a:gd name="connsiteY2" fmla="*/ 9493 h 18985"/>
                <a:gd name="connsiteX3" fmla="*/ 9513 w 68204"/>
                <a:gd name="connsiteY3" fmla="*/ 0 h 18985"/>
                <a:gd name="connsiteX4" fmla="*/ 58692 w 68204"/>
                <a:gd name="connsiteY4" fmla="*/ 0 h 18985"/>
                <a:gd name="connsiteX5" fmla="*/ 68205 w 68204"/>
                <a:gd name="connsiteY5" fmla="*/ 9493 h 18985"/>
                <a:gd name="connsiteX6" fmla="*/ 58692 w 6820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04" h="18985">
                  <a:moveTo>
                    <a:pt x="5869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8692" y="0"/>
                  </a:lnTo>
                  <a:cubicBezTo>
                    <a:pt x="63924" y="0"/>
                    <a:pt x="68205" y="4272"/>
                    <a:pt x="68205" y="9493"/>
                  </a:cubicBezTo>
                  <a:cubicBezTo>
                    <a:pt x="68205" y="14714"/>
                    <a:pt x="63924" y="18986"/>
                    <a:pt x="58692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4" name="Vrije vorm 153">
              <a:extLst>
                <a:ext uri="{FF2B5EF4-FFF2-40B4-BE49-F238E27FC236}">
                  <a16:creationId xmlns:a16="http://schemas.microsoft.com/office/drawing/2014/main" id="{A43CA2EA-715A-A141-BF18-808978418F2E}"/>
                </a:ext>
              </a:extLst>
            </p:cNvPr>
            <p:cNvSpPr/>
            <p:nvPr/>
          </p:nvSpPr>
          <p:spPr>
            <a:xfrm>
              <a:off x="1044556" y="1220775"/>
              <a:ext cx="144210" cy="18985"/>
            </a:xfrm>
            <a:custGeom>
              <a:avLst/>
              <a:gdLst>
                <a:gd name="connsiteX0" fmla="*/ 134698 w 144210"/>
                <a:gd name="connsiteY0" fmla="*/ 18986 h 18985"/>
                <a:gd name="connsiteX1" fmla="*/ 9513 w 144210"/>
                <a:gd name="connsiteY1" fmla="*/ 18986 h 18985"/>
                <a:gd name="connsiteX2" fmla="*/ 0 w 144210"/>
                <a:gd name="connsiteY2" fmla="*/ 9493 h 18985"/>
                <a:gd name="connsiteX3" fmla="*/ 9513 w 144210"/>
                <a:gd name="connsiteY3" fmla="*/ 0 h 18985"/>
                <a:gd name="connsiteX4" fmla="*/ 134698 w 144210"/>
                <a:gd name="connsiteY4" fmla="*/ 0 h 18985"/>
                <a:gd name="connsiteX5" fmla="*/ 144210 w 144210"/>
                <a:gd name="connsiteY5" fmla="*/ 9493 h 18985"/>
                <a:gd name="connsiteX6" fmla="*/ 134698 w 144210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10" h="18985">
                  <a:moveTo>
                    <a:pt x="134698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34698" y="0"/>
                  </a:lnTo>
                  <a:cubicBezTo>
                    <a:pt x="139930" y="0"/>
                    <a:pt x="144210" y="4272"/>
                    <a:pt x="144210" y="9493"/>
                  </a:cubicBezTo>
                  <a:cubicBezTo>
                    <a:pt x="144210" y="14714"/>
                    <a:pt x="139930" y="18986"/>
                    <a:pt x="134698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5" name="Graphic 10">
              <a:extLst>
                <a:ext uri="{FF2B5EF4-FFF2-40B4-BE49-F238E27FC236}">
                  <a16:creationId xmlns:a16="http://schemas.microsoft.com/office/drawing/2014/main" id="{A1BB604B-40E4-4D4C-AFA6-81BF585DF2F3}"/>
                </a:ext>
              </a:extLst>
            </p:cNvPr>
            <p:cNvGrpSpPr/>
            <p:nvPr/>
          </p:nvGrpSpPr>
          <p:grpSpPr>
            <a:xfrm>
              <a:off x="616016" y="1106954"/>
              <a:ext cx="612227" cy="18985"/>
              <a:chOff x="616016" y="1106954"/>
              <a:chExt cx="612227" cy="18985"/>
            </a:xfrm>
          </p:grpSpPr>
          <p:grpSp>
            <p:nvGrpSpPr>
              <p:cNvPr id="261" name="Graphic 10">
                <a:extLst>
                  <a:ext uri="{FF2B5EF4-FFF2-40B4-BE49-F238E27FC236}">
                    <a16:creationId xmlns:a16="http://schemas.microsoft.com/office/drawing/2014/main" id="{30DFB4BC-019B-CA4B-B798-87FCE5951FEB}"/>
                  </a:ext>
                </a:extLst>
              </p:cNvPr>
              <p:cNvGrpSpPr/>
              <p:nvPr/>
            </p:nvGrpSpPr>
            <p:grpSpPr>
              <a:xfrm>
                <a:off x="616016" y="1106954"/>
                <a:ext cx="612227" cy="18985"/>
                <a:chOff x="616016" y="1106954"/>
                <a:chExt cx="612227" cy="18985"/>
              </a:xfrm>
              <a:solidFill>
                <a:srgbClr val="009989"/>
              </a:solidFill>
            </p:grpSpPr>
            <p:sp>
              <p:nvSpPr>
                <p:cNvPr id="265" name="Vrije vorm 264">
                  <a:extLst>
                    <a:ext uri="{FF2B5EF4-FFF2-40B4-BE49-F238E27FC236}">
                      <a16:creationId xmlns:a16="http://schemas.microsoft.com/office/drawing/2014/main" id="{AEEB91F6-A142-594C-9C37-69472D5ACB7C}"/>
                    </a:ext>
                  </a:extLst>
                </p:cNvPr>
                <p:cNvSpPr/>
                <p:nvPr/>
              </p:nvSpPr>
              <p:spPr>
                <a:xfrm>
                  <a:off x="616016" y="1106954"/>
                  <a:ext cx="124804" cy="18985"/>
                </a:xfrm>
                <a:custGeom>
                  <a:avLst/>
                  <a:gdLst>
                    <a:gd name="connsiteX0" fmla="*/ 115387 w 124804"/>
                    <a:gd name="connsiteY0" fmla="*/ 18986 h 18985"/>
                    <a:gd name="connsiteX1" fmla="*/ 9513 w 124804"/>
                    <a:gd name="connsiteY1" fmla="*/ 18986 h 18985"/>
                    <a:gd name="connsiteX2" fmla="*/ 0 w 124804"/>
                    <a:gd name="connsiteY2" fmla="*/ 9493 h 18985"/>
                    <a:gd name="connsiteX3" fmla="*/ 9513 w 124804"/>
                    <a:gd name="connsiteY3" fmla="*/ 0 h 18985"/>
                    <a:gd name="connsiteX4" fmla="*/ 115292 w 124804"/>
                    <a:gd name="connsiteY4" fmla="*/ 0 h 18985"/>
                    <a:gd name="connsiteX5" fmla="*/ 124805 w 124804"/>
                    <a:gd name="connsiteY5" fmla="*/ 9493 h 18985"/>
                    <a:gd name="connsiteX6" fmla="*/ 115387 w 124804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804" h="18985">
                      <a:moveTo>
                        <a:pt x="11538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5292" y="0"/>
                      </a:lnTo>
                      <a:cubicBezTo>
                        <a:pt x="120524" y="0"/>
                        <a:pt x="124805" y="4272"/>
                        <a:pt x="124805" y="9493"/>
                      </a:cubicBezTo>
                      <a:cubicBezTo>
                        <a:pt x="124805" y="14714"/>
                        <a:pt x="120619" y="18986"/>
                        <a:pt x="115387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6" name="Vrije vorm 265">
                  <a:extLst>
                    <a:ext uri="{FF2B5EF4-FFF2-40B4-BE49-F238E27FC236}">
                      <a16:creationId xmlns:a16="http://schemas.microsoft.com/office/drawing/2014/main" id="{1B64BD18-3C03-0840-9FD9-4B5C38F2B03F}"/>
                    </a:ext>
                  </a:extLst>
                </p:cNvPr>
                <p:cNvSpPr/>
                <p:nvPr/>
              </p:nvSpPr>
              <p:spPr>
                <a:xfrm>
                  <a:off x="1135877" y="1106954"/>
                  <a:ext cx="92366" cy="18985"/>
                </a:xfrm>
                <a:custGeom>
                  <a:avLst/>
                  <a:gdLst>
                    <a:gd name="connsiteX0" fmla="*/ 82854 w 92366"/>
                    <a:gd name="connsiteY0" fmla="*/ 18986 h 18985"/>
                    <a:gd name="connsiteX1" fmla="*/ 9513 w 92366"/>
                    <a:gd name="connsiteY1" fmla="*/ 18986 h 18985"/>
                    <a:gd name="connsiteX2" fmla="*/ 0 w 92366"/>
                    <a:gd name="connsiteY2" fmla="*/ 9493 h 18985"/>
                    <a:gd name="connsiteX3" fmla="*/ 9513 w 92366"/>
                    <a:gd name="connsiteY3" fmla="*/ 0 h 18985"/>
                    <a:gd name="connsiteX4" fmla="*/ 82854 w 92366"/>
                    <a:gd name="connsiteY4" fmla="*/ 0 h 18985"/>
                    <a:gd name="connsiteX5" fmla="*/ 92367 w 92366"/>
                    <a:gd name="connsiteY5" fmla="*/ 9493 h 18985"/>
                    <a:gd name="connsiteX6" fmla="*/ 82854 w 9236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66" h="18985">
                      <a:moveTo>
                        <a:pt x="8285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854" y="0"/>
                      </a:lnTo>
                      <a:cubicBezTo>
                        <a:pt x="88086" y="0"/>
                        <a:pt x="92367" y="4272"/>
                        <a:pt x="92367" y="9493"/>
                      </a:cubicBezTo>
                      <a:cubicBezTo>
                        <a:pt x="92367" y="14714"/>
                        <a:pt x="88181" y="18986"/>
                        <a:pt x="8285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62" name="Graphic 10">
                <a:extLst>
                  <a:ext uri="{FF2B5EF4-FFF2-40B4-BE49-F238E27FC236}">
                    <a16:creationId xmlns:a16="http://schemas.microsoft.com/office/drawing/2014/main" id="{E655B328-22B8-9146-9B14-AE94BA2E255D}"/>
                  </a:ext>
                </a:extLst>
              </p:cNvPr>
              <p:cNvGrpSpPr/>
              <p:nvPr/>
            </p:nvGrpSpPr>
            <p:grpSpPr>
              <a:xfrm>
                <a:off x="616016" y="1106954"/>
                <a:ext cx="612227" cy="18985"/>
                <a:chOff x="616016" y="1106954"/>
                <a:chExt cx="612227" cy="18985"/>
              </a:xfrm>
              <a:solidFill>
                <a:srgbClr val="009789"/>
              </a:solidFill>
            </p:grpSpPr>
            <p:sp>
              <p:nvSpPr>
                <p:cNvPr id="263" name="Vrije vorm 262">
                  <a:extLst>
                    <a:ext uri="{FF2B5EF4-FFF2-40B4-BE49-F238E27FC236}">
                      <a16:creationId xmlns:a16="http://schemas.microsoft.com/office/drawing/2014/main" id="{524C49B2-5395-9D44-A7EF-7B53695D9242}"/>
                    </a:ext>
                  </a:extLst>
                </p:cNvPr>
                <p:cNvSpPr/>
                <p:nvPr/>
              </p:nvSpPr>
              <p:spPr>
                <a:xfrm>
                  <a:off x="616016" y="1106954"/>
                  <a:ext cx="124804" cy="18985"/>
                </a:xfrm>
                <a:custGeom>
                  <a:avLst/>
                  <a:gdLst>
                    <a:gd name="connsiteX0" fmla="*/ 115387 w 124804"/>
                    <a:gd name="connsiteY0" fmla="*/ 18986 h 18985"/>
                    <a:gd name="connsiteX1" fmla="*/ 9513 w 124804"/>
                    <a:gd name="connsiteY1" fmla="*/ 18986 h 18985"/>
                    <a:gd name="connsiteX2" fmla="*/ 0 w 124804"/>
                    <a:gd name="connsiteY2" fmla="*/ 9493 h 18985"/>
                    <a:gd name="connsiteX3" fmla="*/ 9513 w 124804"/>
                    <a:gd name="connsiteY3" fmla="*/ 0 h 18985"/>
                    <a:gd name="connsiteX4" fmla="*/ 115292 w 124804"/>
                    <a:gd name="connsiteY4" fmla="*/ 0 h 18985"/>
                    <a:gd name="connsiteX5" fmla="*/ 124805 w 124804"/>
                    <a:gd name="connsiteY5" fmla="*/ 9493 h 18985"/>
                    <a:gd name="connsiteX6" fmla="*/ 115387 w 124804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804" h="18985">
                      <a:moveTo>
                        <a:pt x="11538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5292" y="0"/>
                      </a:lnTo>
                      <a:cubicBezTo>
                        <a:pt x="120524" y="0"/>
                        <a:pt x="124805" y="4272"/>
                        <a:pt x="124805" y="9493"/>
                      </a:cubicBezTo>
                      <a:cubicBezTo>
                        <a:pt x="124805" y="14714"/>
                        <a:pt x="120619" y="18986"/>
                        <a:pt x="115387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4" name="Vrije vorm 263">
                  <a:extLst>
                    <a:ext uri="{FF2B5EF4-FFF2-40B4-BE49-F238E27FC236}">
                      <a16:creationId xmlns:a16="http://schemas.microsoft.com/office/drawing/2014/main" id="{BD9A8641-211A-4C41-B161-FFD80C8C397A}"/>
                    </a:ext>
                  </a:extLst>
                </p:cNvPr>
                <p:cNvSpPr/>
                <p:nvPr/>
              </p:nvSpPr>
              <p:spPr>
                <a:xfrm>
                  <a:off x="1135877" y="1106954"/>
                  <a:ext cx="92366" cy="18985"/>
                </a:xfrm>
                <a:custGeom>
                  <a:avLst/>
                  <a:gdLst>
                    <a:gd name="connsiteX0" fmla="*/ 82854 w 92366"/>
                    <a:gd name="connsiteY0" fmla="*/ 18986 h 18985"/>
                    <a:gd name="connsiteX1" fmla="*/ 9513 w 92366"/>
                    <a:gd name="connsiteY1" fmla="*/ 18986 h 18985"/>
                    <a:gd name="connsiteX2" fmla="*/ 0 w 92366"/>
                    <a:gd name="connsiteY2" fmla="*/ 9493 h 18985"/>
                    <a:gd name="connsiteX3" fmla="*/ 9513 w 92366"/>
                    <a:gd name="connsiteY3" fmla="*/ 0 h 18985"/>
                    <a:gd name="connsiteX4" fmla="*/ 82854 w 92366"/>
                    <a:gd name="connsiteY4" fmla="*/ 0 h 18985"/>
                    <a:gd name="connsiteX5" fmla="*/ 92367 w 92366"/>
                    <a:gd name="connsiteY5" fmla="*/ 9493 h 18985"/>
                    <a:gd name="connsiteX6" fmla="*/ 82854 w 9236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66" h="18985">
                      <a:moveTo>
                        <a:pt x="8285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854" y="0"/>
                      </a:lnTo>
                      <a:cubicBezTo>
                        <a:pt x="88086" y="0"/>
                        <a:pt x="92367" y="4272"/>
                        <a:pt x="92367" y="9493"/>
                      </a:cubicBezTo>
                      <a:cubicBezTo>
                        <a:pt x="92367" y="14714"/>
                        <a:pt x="88181" y="18986"/>
                        <a:pt x="8285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56" name="Graphic 10">
              <a:extLst>
                <a:ext uri="{FF2B5EF4-FFF2-40B4-BE49-F238E27FC236}">
                  <a16:creationId xmlns:a16="http://schemas.microsoft.com/office/drawing/2014/main" id="{1EFD84F9-5F4A-6F42-BCF4-F338A130B19D}"/>
                </a:ext>
              </a:extLst>
            </p:cNvPr>
            <p:cNvGrpSpPr/>
            <p:nvPr/>
          </p:nvGrpSpPr>
          <p:grpSpPr>
            <a:xfrm>
              <a:off x="587764" y="1069078"/>
              <a:ext cx="619837" cy="18985"/>
              <a:chOff x="587764" y="1069078"/>
              <a:chExt cx="619837" cy="18985"/>
            </a:xfrm>
          </p:grpSpPr>
          <p:grpSp>
            <p:nvGrpSpPr>
              <p:cNvPr id="255" name="Graphic 10">
                <a:extLst>
                  <a:ext uri="{FF2B5EF4-FFF2-40B4-BE49-F238E27FC236}">
                    <a16:creationId xmlns:a16="http://schemas.microsoft.com/office/drawing/2014/main" id="{EF7F4F14-C71A-0049-87A8-5D3223776102}"/>
                  </a:ext>
                </a:extLst>
              </p:cNvPr>
              <p:cNvGrpSpPr/>
              <p:nvPr/>
            </p:nvGrpSpPr>
            <p:grpSpPr>
              <a:xfrm>
                <a:off x="587764" y="1069078"/>
                <a:ext cx="619837" cy="18985"/>
                <a:chOff x="587764" y="1069078"/>
                <a:chExt cx="619837" cy="18985"/>
              </a:xfrm>
              <a:solidFill>
                <a:srgbClr val="009989"/>
              </a:solidFill>
            </p:grpSpPr>
            <p:sp>
              <p:nvSpPr>
                <p:cNvPr id="259" name="Vrije vorm 258">
                  <a:extLst>
                    <a:ext uri="{FF2B5EF4-FFF2-40B4-BE49-F238E27FC236}">
                      <a16:creationId xmlns:a16="http://schemas.microsoft.com/office/drawing/2014/main" id="{754CF799-AF5E-D54B-B532-5719D1E3862C}"/>
                    </a:ext>
                  </a:extLst>
                </p:cNvPr>
                <p:cNvSpPr/>
                <p:nvPr/>
              </p:nvSpPr>
              <p:spPr>
                <a:xfrm>
                  <a:off x="587764" y="1069078"/>
                  <a:ext cx="153532" cy="18985"/>
                </a:xfrm>
                <a:custGeom>
                  <a:avLst/>
                  <a:gdLst>
                    <a:gd name="connsiteX0" fmla="*/ 144020 w 153532"/>
                    <a:gd name="connsiteY0" fmla="*/ 18986 h 18985"/>
                    <a:gd name="connsiteX1" fmla="*/ 9513 w 153532"/>
                    <a:gd name="connsiteY1" fmla="*/ 18986 h 18985"/>
                    <a:gd name="connsiteX2" fmla="*/ 0 w 153532"/>
                    <a:gd name="connsiteY2" fmla="*/ 9493 h 18985"/>
                    <a:gd name="connsiteX3" fmla="*/ 9513 w 153532"/>
                    <a:gd name="connsiteY3" fmla="*/ 0 h 18985"/>
                    <a:gd name="connsiteX4" fmla="*/ 144020 w 153532"/>
                    <a:gd name="connsiteY4" fmla="*/ 0 h 18985"/>
                    <a:gd name="connsiteX5" fmla="*/ 153533 w 153532"/>
                    <a:gd name="connsiteY5" fmla="*/ 9493 h 18985"/>
                    <a:gd name="connsiteX6" fmla="*/ 144020 w 1535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32" h="18985">
                      <a:moveTo>
                        <a:pt x="14402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4020" y="0"/>
                      </a:lnTo>
                      <a:cubicBezTo>
                        <a:pt x="149252" y="0"/>
                        <a:pt x="153533" y="4272"/>
                        <a:pt x="153533" y="9493"/>
                      </a:cubicBezTo>
                      <a:cubicBezTo>
                        <a:pt x="153533" y="14714"/>
                        <a:pt x="149252" y="18986"/>
                        <a:pt x="14402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0" name="Vrije vorm 259">
                  <a:extLst>
                    <a:ext uri="{FF2B5EF4-FFF2-40B4-BE49-F238E27FC236}">
                      <a16:creationId xmlns:a16="http://schemas.microsoft.com/office/drawing/2014/main" id="{DBBBD533-1E2B-6C45-9B92-73AB9C1EF4EF}"/>
                    </a:ext>
                  </a:extLst>
                </p:cNvPr>
                <p:cNvSpPr/>
                <p:nvPr/>
              </p:nvSpPr>
              <p:spPr>
                <a:xfrm>
                  <a:off x="1137874" y="1069078"/>
                  <a:ext cx="69727" cy="18985"/>
                </a:xfrm>
                <a:custGeom>
                  <a:avLst/>
                  <a:gdLst>
                    <a:gd name="connsiteX0" fmla="*/ 60214 w 69727"/>
                    <a:gd name="connsiteY0" fmla="*/ 18986 h 18985"/>
                    <a:gd name="connsiteX1" fmla="*/ 9513 w 69727"/>
                    <a:gd name="connsiteY1" fmla="*/ 18986 h 18985"/>
                    <a:gd name="connsiteX2" fmla="*/ 0 w 69727"/>
                    <a:gd name="connsiteY2" fmla="*/ 9493 h 18985"/>
                    <a:gd name="connsiteX3" fmla="*/ 9513 w 69727"/>
                    <a:gd name="connsiteY3" fmla="*/ 0 h 18985"/>
                    <a:gd name="connsiteX4" fmla="*/ 60214 w 69727"/>
                    <a:gd name="connsiteY4" fmla="*/ 0 h 18985"/>
                    <a:gd name="connsiteX5" fmla="*/ 69727 w 69727"/>
                    <a:gd name="connsiteY5" fmla="*/ 9493 h 18985"/>
                    <a:gd name="connsiteX6" fmla="*/ 60214 w 6972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727" h="18985">
                      <a:moveTo>
                        <a:pt x="6021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0214" y="0"/>
                      </a:lnTo>
                      <a:cubicBezTo>
                        <a:pt x="65446" y="0"/>
                        <a:pt x="69727" y="4272"/>
                        <a:pt x="69727" y="9493"/>
                      </a:cubicBezTo>
                      <a:cubicBezTo>
                        <a:pt x="69727" y="14714"/>
                        <a:pt x="65541" y="18986"/>
                        <a:pt x="6021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56" name="Graphic 10">
                <a:extLst>
                  <a:ext uri="{FF2B5EF4-FFF2-40B4-BE49-F238E27FC236}">
                    <a16:creationId xmlns:a16="http://schemas.microsoft.com/office/drawing/2014/main" id="{EBD52808-FD19-AF46-956B-558C6E6271F0}"/>
                  </a:ext>
                </a:extLst>
              </p:cNvPr>
              <p:cNvGrpSpPr/>
              <p:nvPr/>
            </p:nvGrpSpPr>
            <p:grpSpPr>
              <a:xfrm>
                <a:off x="587764" y="1069078"/>
                <a:ext cx="619837" cy="18985"/>
                <a:chOff x="587764" y="1069078"/>
                <a:chExt cx="619837" cy="18985"/>
              </a:xfrm>
              <a:solidFill>
                <a:srgbClr val="009789"/>
              </a:solidFill>
            </p:grpSpPr>
            <p:sp>
              <p:nvSpPr>
                <p:cNvPr id="257" name="Vrije vorm 256">
                  <a:extLst>
                    <a:ext uri="{FF2B5EF4-FFF2-40B4-BE49-F238E27FC236}">
                      <a16:creationId xmlns:a16="http://schemas.microsoft.com/office/drawing/2014/main" id="{89A8CA52-6A8B-7B4F-8687-E32BB209E153}"/>
                    </a:ext>
                  </a:extLst>
                </p:cNvPr>
                <p:cNvSpPr/>
                <p:nvPr/>
              </p:nvSpPr>
              <p:spPr>
                <a:xfrm>
                  <a:off x="587764" y="1069078"/>
                  <a:ext cx="153532" cy="18985"/>
                </a:xfrm>
                <a:custGeom>
                  <a:avLst/>
                  <a:gdLst>
                    <a:gd name="connsiteX0" fmla="*/ 144020 w 153532"/>
                    <a:gd name="connsiteY0" fmla="*/ 18986 h 18985"/>
                    <a:gd name="connsiteX1" fmla="*/ 9513 w 153532"/>
                    <a:gd name="connsiteY1" fmla="*/ 18986 h 18985"/>
                    <a:gd name="connsiteX2" fmla="*/ 0 w 153532"/>
                    <a:gd name="connsiteY2" fmla="*/ 9493 h 18985"/>
                    <a:gd name="connsiteX3" fmla="*/ 9513 w 153532"/>
                    <a:gd name="connsiteY3" fmla="*/ 0 h 18985"/>
                    <a:gd name="connsiteX4" fmla="*/ 144020 w 153532"/>
                    <a:gd name="connsiteY4" fmla="*/ 0 h 18985"/>
                    <a:gd name="connsiteX5" fmla="*/ 153533 w 153532"/>
                    <a:gd name="connsiteY5" fmla="*/ 9493 h 18985"/>
                    <a:gd name="connsiteX6" fmla="*/ 144020 w 1535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32" h="18985">
                      <a:moveTo>
                        <a:pt x="14402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4020" y="0"/>
                      </a:lnTo>
                      <a:cubicBezTo>
                        <a:pt x="149252" y="0"/>
                        <a:pt x="153533" y="4272"/>
                        <a:pt x="153533" y="9493"/>
                      </a:cubicBezTo>
                      <a:cubicBezTo>
                        <a:pt x="153533" y="14714"/>
                        <a:pt x="149252" y="18986"/>
                        <a:pt x="14402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8" name="Vrije vorm 257">
                  <a:extLst>
                    <a:ext uri="{FF2B5EF4-FFF2-40B4-BE49-F238E27FC236}">
                      <a16:creationId xmlns:a16="http://schemas.microsoft.com/office/drawing/2014/main" id="{EADB709A-1CCF-B44A-A126-8A308900CDE3}"/>
                    </a:ext>
                  </a:extLst>
                </p:cNvPr>
                <p:cNvSpPr/>
                <p:nvPr/>
              </p:nvSpPr>
              <p:spPr>
                <a:xfrm>
                  <a:off x="1137874" y="1069078"/>
                  <a:ext cx="69727" cy="18985"/>
                </a:xfrm>
                <a:custGeom>
                  <a:avLst/>
                  <a:gdLst>
                    <a:gd name="connsiteX0" fmla="*/ 60214 w 69727"/>
                    <a:gd name="connsiteY0" fmla="*/ 18986 h 18985"/>
                    <a:gd name="connsiteX1" fmla="*/ 9513 w 69727"/>
                    <a:gd name="connsiteY1" fmla="*/ 18986 h 18985"/>
                    <a:gd name="connsiteX2" fmla="*/ 0 w 69727"/>
                    <a:gd name="connsiteY2" fmla="*/ 9493 h 18985"/>
                    <a:gd name="connsiteX3" fmla="*/ 9513 w 69727"/>
                    <a:gd name="connsiteY3" fmla="*/ 0 h 18985"/>
                    <a:gd name="connsiteX4" fmla="*/ 60214 w 69727"/>
                    <a:gd name="connsiteY4" fmla="*/ 0 h 18985"/>
                    <a:gd name="connsiteX5" fmla="*/ 69727 w 69727"/>
                    <a:gd name="connsiteY5" fmla="*/ 9493 h 18985"/>
                    <a:gd name="connsiteX6" fmla="*/ 60214 w 6972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727" h="18985">
                      <a:moveTo>
                        <a:pt x="6021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0214" y="0"/>
                      </a:lnTo>
                      <a:cubicBezTo>
                        <a:pt x="65446" y="0"/>
                        <a:pt x="69727" y="4272"/>
                        <a:pt x="69727" y="9493"/>
                      </a:cubicBezTo>
                      <a:cubicBezTo>
                        <a:pt x="69727" y="14714"/>
                        <a:pt x="65541" y="18986"/>
                        <a:pt x="6021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57" name="Graphic 10">
              <a:extLst>
                <a:ext uri="{FF2B5EF4-FFF2-40B4-BE49-F238E27FC236}">
                  <a16:creationId xmlns:a16="http://schemas.microsoft.com/office/drawing/2014/main" id="{15FE83E8-517B-3A4F-A6CC-FB99AACF6482}"/>
                </a:ext>
              </a:extLst>
            </p:cNvPr>
            <p:cNvGrpSpPr/>
            <p:nvPr/>
          </p:nvGrpSpPr>
          <p:grpSpPr>
            <a:xfrm>
              <a:off x="670238" y="1031106"/>
              <a:ext cx="518528" cy="18985"/>
              <a:chOff x="670238" y="1031106"/>
              <a:chExt cx="518528" cy="18985"/>
            </a:xfrm>
          </p:grpSpPr>
          <p:grpSp>
            <p:nvGrpSpPr>
              <p:cNvPr id="249" name="Graphic 10">
                <a:extLst>
                  <a:ext uri="{FF2B5EF4-FFF2-40B4-BE49-F238E27FC236}">
                    <a16:creationId xmlns:a16="http://schemas.microsoft.com/office/drawing/2014/main" id="{7C25E1B9-E5AB-104E-9D08-A22076438118}"/>
                  </a:ext>
                </a:extLst>
              </p:cNvPr>
              <p:cNvGrpSpPr/>
              <p:nvPr/>
            </p:nvGrpSpPr>
            <p:grpSpPr>
              <a:xfrm>
                <a:off x="670238" y="1031106"/>
                <a:ext cx="518528" cy="18985"/>
                <a:chOff x="670238" y="1031106"/>
                <a:chExt cx="518528" cy="18985"/>
              </a:xfrm>
              <a:solidFill>
                <a:srgbClr val="009989"/>
              </a:solidFill>
            </p:grpSpPr>
            <p:sp>
              <p:nvSpPr>
                <p:cNvPr id="253" name="Vrije vorm 252">
                  <a:extLst>
                    <a:ext uri="{FF2B5EF4-FFF2-40B4-BE49-F238E27FC236}">
                      <a16:creationId xmlns:a16="http://schemas.microsoft.com/office/drawing/2014/main" id="{6DC04545-9403-0E4A-AE19-E35ADF06BFA7}"/>
                    </a:ext>
                  </a:extLst>
                </p:cNvPr>
                <p:cNvSpPr/>
                <p:nvPr/>
              </p:nvSpPr>
              <p:spPr>
                <a:xfrm>
                  <a:off x="1114188" y="1031106"/>
                  <a:ext cx="74578" cy="18985"/>
                </a:xfrm>
                <a:custGeom>
                  <a:avLst/>
                  <a:gdLst>
                    <a:gd name="connsiteX0" fmla="*/ 65066 w 74578"/>
                    <a:gd name="connsiteY0" fmla="*/ 18986 h 18985"/>
                    <a:gd name="connsiteX1" fmla="*/ 9513 w 74578"/>
                    <a:gd name="connsiteY1" fmla="*/ 18986 h 18985"/>
                    <a:gd name="connsiteX2" fmla="*/ 0 w 74578"/>
                    <a:gd name="connsiteY2" fmla="*/ 9493 h 18985"/>
                    <a:gd name="connsiteX3" fmla="*/ 9513 w 74578"/>
                    <a:gd name="connsiteY3" fmla="*/ 0 h 18985"/>
                    <a:gd name="connsiteX4" fmla="*/ 65066 w 74578"/>
                    <a:gd name="connsiteY4" fmla="*/ 0 h 18985"/>
                    <a:gd name="connsiteX5" fmla="*/ 74578 w 74578"/>
                    <a:gd name="connsiteY5" fmla="*/ 9493 h 18985"/>
                    <a:gd name="connsiteX6" fmla="*/ 65066 w 7457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578" h="18985">
                      <a:moveTo>
                        <a:pt x="6506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5066" y="0"/>
                      </a:lnTo>
                      <a:cubicBezTo>
                        <a:pt x="70298" y="0"/>
                        <a:pt x="74578" y="4272"/>
                        <a:pt x="74578" y="9493"/>
                      </a:cubicBezTo>
                      <a:cubicBezTo>
                        <a:pt x="74578" y="14714"/>
                        <a:pt x="70298" y="18986"/>
                        <a:pt x="6506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4" name="Vrije vorm 253">
                  <a:extLst>
                    <a:ext uri="{FF2B5EF4-FFF2-40B4-BE49-F238E27FC236}">
                      <a16:creationId xmlns:a16="http://schemas.microsoft.com/office/drawing/2014/main" id="{6FF4AB79-34E6-DB48-80F1-440F0D301A45}"/>
                    </a:ext>
                  </a:extLst>
                </p:cNvPr>
                <p:cNvSpPr/>
                <p:nvPr/>
              </p:nvSpPr>
              <p:spPr>
                <a:xfrm>
                  <a:off x="670238" y="1031106"/>
                  <a:ext cx="91891" cy="18985"/>
                </a:xfrm>
                <a:custGeom>
                  <a:avLst/>
                  <a:gdLst>
                    <a:gd name="connsiteX0" fmla="*/ 82379 w 91891"/>
                    <a:gd name="connsiteY0" fmla="*/ 18986 h 18985"/>
                    <a:gd name="connsiteX1" fmla="*/ 9513 w 91891"/>
                    <a:gd name="connsiteY1" fmla="*/ 18986 h 18985"/>
                    <a:gd name="connsiteX2" fmla="*/ 0 w 91891"/>
                    <a:gd name="connsiteY2" fmla="*/ 9493 h 18985"/>
                    <a:gd name="connsiteX3" fmla="*/ 9513 w 91891"/>
                    <a:gd name="connsiteY3" fmla="*/ 0 h 18985"/>
                    <a:gd name="connsiteX4" fmla="*/ 82379 w 91891"/>
                    <a:gd name="connsiteY4" fmla="*/ 0 h 18985"/>
                    <a:gd name="connsiteX5" fmla="*/ 91891 w 91891"/>
                    <a:gd name="connsiteY5" fmla="*/ 9493 h 18985"/>
                    <a:gd name="connsiteX6" fmla="*/ 82379 w 9189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891" h="18985">
                      <a:moveTo>
                        <a:pt x="8237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379" y="0"/>
                      </a:lnTo>
                      <a:cubicBezTo>
                        <a:pt x="87611" y="0"/>
                        <a:pt x="91891" y="4272"/>
                        <a:pt x="91891" y="9493"/>
                      </a:cubicBezTo>
                      <a:cubicBezTo>
                        <a:pt x="91891" y="14714"/>
                        <a:pt x="87611" y="18986"/>
                        <a:pt x="8237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50" name="Graphic 10">
                <a:extLst>
                  <a:ext uri="{FF2B5EF4-FFF2-40B4-BE49-F238E27FC236}">
                    <a16:creationId xmlns:a16="http://schemas.microsoft.com/office/drawing/2014/main" id="{DF126183-34C5-1942-990A-907CFA8D2808}"/>
                  </a:ext>
                </a:extLst>
              </p:cNvPr>
              <p:cNvGrpSpPr/>
              <p:nvPr/>
            </p:nvGrpSpPr>
            <p:grpSpPr>
              <a:xfrm>
                <a:off x="670238" y="1031106"/>
                <a:ext cx="518528" cy="18985"/>
                <a:chOff x="670238" y="1031106"/>
                <a:chExt cx="518528" cy="18985"/>
              </a:xfrm>
              <a:solidFill>
                <a:srgbClr val="009789"/>
              </a:solidFill>
            </p:grpSpPr>
            <p:sp>
              <p:nvSpPr>
                <p:cNvPr id="251" name="Vrije vorm 250">
                  <a:extLst>
                    <a:ext uri="{FF2B5EF4-FFF2-40B4-BE49-F238E27FC236}">
                      <a16:creationId xmlns:a16="http://schemas.microsoft.com/office/drawing/2014/main" id="{EA8BEA62-F5F8-A649-9447-AFC56A265B67}"/>
                    </a:ext>
                  </a:extLst>
                </p:cNvPr>
                <p:cNvSpPr/>
                <p:nvPr/>
              </p:nvSpPr>
              <p:spPr>
                <a:xfrm>
                  <a:off x="1114188" y="1031106"/>
                  <a:ext cx="74578" cy="18985"/>
                </a:xfrm>
                <a:custGeom>
                  <a:avLst/>
                  <a:gdLst>
                    <a:gd name="connsiteX0" fmla="*/ 65066 w 74578"/>
                    <a:gd name="connsiteY0" fmla="*/ 18986 h 18985"/>
                    <a:gd name="connsiteX1" fmla="*/ 9513 w 74578"/>
                    <a:gd name="connsiteY1" fmla="*/ 18986 h 18985"/>
                    <a:gd name="connsiteX2" fmla="*/ 0 w 74578"/>
                    <a:gd name="connsiteY2" fmla="*/ 9493 h 18985"/>
                    <a:gd name="connsiteX3" fmla="*/ 9513 w 74578"/>
                    <a:gd name="connsiteY3" fmla="*/ 0 h 18985"/>
                    <a:gd name="connsiteX4" fmla="*/ 65066 w 74578"/>
                    <a:gd name="connsiteY4" fmla="*/ 0 h 18985"/>
                    <a:gd name="connsiteX5" fmla="*/ 74578 w 74578"/>
                    <a:gd name="connsiteY5" fmla="*/ 9493 h 18985"/>
                    <a:gd name="connsiteX6" fmla="*/ 65066 w 7457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578" h="18985">
                      <a:moveTo>
                        <a:pt x="6506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5066" y="0"/>
                      </a:lnTo>
                      <a:cubicBezTo>
                        <a:pt x="70298" y="0"/>
                        <a:pt x="74578" y="4272"/>
                        <a:pt x="74578" y="9493"/>
                      </a:cubicBezTo>
                      <a:cubicBezTo>
                        <a:pt x="74578" y="14714"/>
                        <a:pt x="70298" y="18986"/>
                        <a:pt x="6506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2" name="Vrije vorm 251">
                  <a:extLst>
                    <a:ext uri="{FF2B5EF4-FFF2-40B4-BE49-F238E27FC236}">
                      <a16:creationId xmlns:a16="http://schemas.microsoft.com/office/drawing/2014/main" id="{B24B52A4-2168-074A-8269-A8F6438A7DB8}"/>
                    </a:ext>
                  </a:extLst>
                </p:cNvPr>
                <p:cNvSpPr/>
                <p:nvPr/>
              </p:nvSpPr>
              <p:spPr>
                <a:xfrm>
                  <a:off x="670238" y="1031106"/>
                  <a:ext cx="91891" cy="18985"/>
                </a:xfrm>
                <a:custGeom>
                  <a:avLst/>
                  <a:gdLst>
                    <a:gd name="connsiteX0" fmla="*/ 82379 w 91891"/>
                    <a:gd name="connsiteY0" fmla="*/ 18986 h 18985"/>
                    <a:gd name="connsiteX1" fmla="*/ 9513 w 91891"/>
                    <a:gd name="connsiteY1" fmla="*/ 18986 h 18985"/>
                    <a:gd name="connsiteX2" fmla="*/ 0 w 91891"/>
                    <a:gd name="connsiteY2" fmla="*/ 9493 h 18985"/>
                    <a:gd name="connsiteX3" fmla="*/ 9513 w 91891"/>
                    <a:gd name="connsiteY3" fmla="*/ 0 h 18985"/>
                    <a:gd name="connsiteX4" fmla="*/ 82379 w 91891"/>
                    <a:gd name="connsiteY4" fmla="*/ 0 h 18985"/>
                    <a:gd name="connsiteX5" fmla="*/ 91891 w 91891"/>
                    <a:gd name="connsiteY5" fmla="*/ 9493 h 18985"/>
                    <a:gd name="connsiteX6" fmla="*/ 82379 w 9189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891" h="18985">
                      <a:moveTo>
                        <a:pt x="8237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379" y="0"/>
                      </a:lnTo>
                      <a:cubicBezTo>
                        <a:pt x="87611" y="0"/>
                        <a:pt x="91891" y="4272"/>
                        <a:pt x="91891" y="9493"/>
                      </a:cubicBezTo>
                      <a:cubicBezTo>
                        <a:pt x="91891" y="14714"/>
                        <a:pt x="87611" y="18986"/>
                        <a:pt x="8237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158" name="Vrije vorm 157">
              <a:extLst>
                <a:ext uri="{FF2B5EF4-FFF2-40B4-BE49-F238E27FC236}">
                  <a16:creationId xmlns:a16="http://schemas.microsoft.com/office/drawing/2014/main" id="{84800F4C-DEA6-0040-B7AF-644063D16DA0}"/>
                </a:ext>
              </a:extLst>
            </p:cNvPr>
            <p:cNvSpPr/>
            <p:nvPr/>
          </p:nvSpPr>
          <p:spPr>
            <a:xfrm>
              <a:off x="687170" y="955257"/>
              <a:ext cx="517482" cy="18985"/>
            </a:xfrm>
            <a:custGeom>
              <a:avLst/>
              <a:gdLst>
                <a:gd name="connsiteX0" fmla="*/ 507970 w 517482"/>
                <a:gd name="connsiteY0" fmla="*/ 18986 h 18985"/>
                <a:gd name="connsiteX1" fmla="*/ 9513 w 517482"/>
                <a:gd name="connsiteY1" fmla="*/ 18986 h 18985"/>
                <a:gd name="connsiteX2" fmla="*/ 0 w 517482"/>
                <a:gd name="connsiteY2" fmla="*/ 9493 h 18985"/>
                <a:gd name="connsiteX3" fmla="*/ 9513 w 517482"/>
                <a:gd name="connsiteY3" fmla="*/ 0 h 18985"/>
                <a:gd name="connsiteX4" fmla="*/ 507970 w 517482"/>
                <a:gd name="connsiteY4" fmla="*/ 0 h 18985"/>
                <a:gd name="connsiteX5" fmla="*/ 517483 w 517482"/>
                <a:gd name="connsiteY5" fmla="*/ 9493 h 18985"/>
                <a:gd name="connsiteX6" fmla="*/ 507970 w 517482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482" h="18985">
                  <a:moveTo>
                    <a:pt x="50797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07970" y="0"/>
                  </a:lnTo>
                  <a:cubicBezTo>
                    <a:pt x="513202" y="0"/>
                    <a:pt x="517483" y="4272"/>
                    <a:pt x="517483" y="9493"/>
                  </a:cubicBezTo>
                  <a:cubicBezTo>
                    <a:pt x="517483" y="14714"/>
                    <a:pt x="513202" y="18986"/>
                    <a:pt x="507970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9" name="Vrije vorm 158">
              <a:extLst>
                <a:ext uri="{FF2B5EF4-FFF2-40B4-BE49-F238E27FC236}">
                  <a16:creationId xmlns:a16="http://schemas.microsoft.com/office/drawing/2014/main" id="{4EE41DDE-B1F5-3A47-9915-4FEB4DCF64A3}"/>
                </a:ext>
              </a:extLst>
            </p:cNvPr>
            <p:cNvSpPr/>
            <p:nvPr/>
          </p:nvSpPr>
          <p:spPr>
            <a:xfrm>
              <a:off x="728549" y="917286"/>
              <a:ext cx="541644" cy="18985"/>
            </a:xfrm>
            <a:custGeom>
              <a:avLst/>
              <a:gdLst>
                <a:gd name="connsiteX0" fmla="*/ 532132 w 541644"/>
                <a:gd name="connsiteY0" fmla="*/ 18986 h 18985"/>
                <a:gd name="connsiteX1" fmla="*/ 9513 w 541644"/>
                <a:gd name="connsiteY1" fmla="*/ 18986 h 18985"/>
                <a:gd name="connsiteX2" fmla="*/ 0 w 541644"/>
                <a:gd name="connsiteY2" fmla="*/ 9493 h 18985"/>
                <a:gd name="connsiteX3" fmla="*/ 9513 w 541644"/>
                <a:gd name="connsiteY3" fmla="*/ 0 h 18985"/>
                <a:gd name="connsiteX4" fmla="*/ 532132 w 541644"/>
                <a:gd name="connsiteY4" fmla="*/ 0 h 18985"/>
                <a:gd name="connsiteX5" fmla="*/ 541645 w 541644"/>
                <a:gd name="connsiteY5" fmla="*/ 9493 h 18985"/>
                <a:gd name="connsiteX6" fmla="*/ 532132 w 54164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644" h="18985">
                  <a:moveTo>
                    <a:pt x="53213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32132" y="0"/>
                  </a:lnTo>
                  <a:cubicBezTo>
                    <a:pt x="537364" y="0"/>
                    <a:pt x="541645" y="4272"/>
                    <a:pt x="541645" y="9493"/>
                  </a:cubicBezTo>
                  <a:cubicBezTo>
                    <a:pt x="541645" y="14714"/>
                    <a:pt x="537364" y="18986"/>
                    <a:pt x="532132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0" name="Vrije vorm 159">
              <a:extLst>
                <a:ext uri="{FF2B5EF4-FFF2-40B4-BE49-F238E27FC236}">
                  <a16:creationId xmlns:a16="http://schemas.microsoft.com/office/drawing/2014/main" id="{DA5BAA1A-C06D-844D-A357-2CB325FD6381}"/>
                </a:ext>
              </a:extLst>
            </p:cNvPr>
            <p:cNvSpPr/>
            <p:nvPr/>
          </p:nvSpPr>
          <p:spPr>
            <a:xfrm>
              <a:off x="758704" y="879409"/>
              <a:ext cx="551918" cy="18985"/>
            </a:xfrm>
            <a:custGeom>
              <a:avLst/>
              <a:gdLst>
                <a:gd name="connsiteX0" fmla="*/ 542406 w 551918"/>
                <a:gd name="connsiteY0" fmla="*/ 18986 h 18985"/>
                <a:gd name="connsiteX1" fmla="*/ 9513 w 551918"/>
                <a:gd name="connsiteY1" fmla="*/ 18986 h 18985"/>
                <a:gd name="connsiteX2" fmla="*/ 0 w 551918"/>
                <a:gd name="connsiteY2" fmla="*/ 9493 h 18985"/>
                <a:gd name="connsiteX3" fmla="*/ 9513 w 551918"/>
                <a:gd name="connsiteY3" fmla="*/ 0 h 18985"/>
                <a:gd name="connsiteX4" fmla="*/ 542406 w 551918"/>
                <a:gd name="connsiteY4" fmla="*/ 0 h 18985"/>
                <a:gd name="connsiteX5" fmla="*/ 551918 w 551918"/>
                <a:gd name="connsiteY5" fmla="*/ 9493 h 18985"/>
                <a:gd name="connsiteX6" fmla="*/ 542406 w 551918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918" h="18985">
                  <a:moveTo>
                    <a:pt x="54240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42406" y="0"/>
                  </a:lnTo>
                  <a:cubicBezTo>
                    <a:pt x="547638" y="0"/>
                    <a:pt x="551918" y="4272"/>
                    <a:pt x="551918" y="9493"/>
                  </a:cubicBezTo>
                  <a:cubicBezTo>
                    <a:pt x="551918" y="14714"/>
                    <a:pt x="547733" y="18986"/>
                    <a:pt x="54240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1" name="Vrije vorm 160">
              <a:extLst>
                <a:ext uri="{FF2B5EF4-FFF2-40B4-BE49-F238E27FC236}">
                  <a16:creationId xmlns:a16="http://schemas.microsoft.com/office/drawing/2014/main" id="{BBD91E30-7508-3B41-B345-F8E88811ACF4}"/>
                </a:ext>
              </a:extLst>
            </p:cNvPr>
            <p:cNvSpPr/>
            <p:nvPr/>
          </p:nvSpPr>
          <p:spPr>
            <a:xfrm>
              <a:off x="777159" y="841437"/>
              <a:ext cx="571038" cy="18985"/>
            </a:xfrm>
            <a:custGeom>
              <a:avLst/>
              <a:gdLst>
                <a:gd name="connsiteX0" fmla="*/ 561526 w 571038"/>
                <a:gd name="connsiteY0" fmla="*/ 18986 h 18985"/>
                <a:gd name="connsiteX1" fmla="*/ 9513 w 571038"/>
                <a:gd name="connsiteY1" fmla="*/ 18986 h 18985"/>
                <a:gd name="connsiteX2" fmla="*/ 0 w 571038"/>
                <a:gd name="connsiteY2" fmla="*/ 9493 h 18985"/>
                <a:gd name="connsiteX3" fmla="*/ 9513 w 571038"/>
                <a:gd name="connsiteY3" fmla="*/ 0 h 18985"/>
                <a:gd name="connsiteX4" fmla="*/ 561526 w 571038"/>
                <a:gd name="connsiteY4" fmla="*/ 0 h 18985"/>
                <a:gd name="connsiteX5" fmla="*/ 571038 w 571038"/>
                <a:gd name="connsiteY5" fmla="*/ 9493 h 18985"/>
                <a:gd name="connsiteX6" fmla="*/ 561526 w 571038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038" h="18985">
                  <a:moveTo>
                    <a:pt x="56152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61526" y="0"/>
                  </a:lnTo>
                  <a:cubicBezTo>
                    <a:pt x="566758" y="0"/>
                    <a:pt x="571038" y="4272"/>
                    <a:pt x="571038" y="9493"/>
                  </a:cubicBezTo>
                  <a:cubicBezTo>
                    <a:pt x="571038" y="14714"/>
                    <a:pt x="566758" y="18986"/>
                    <a:pt x="56152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2" name="Vrije vorm 161">
              <a:extLst>
                <a:ext uri="{FF2B5EF4-FFF2-40B4-BE49-F238E27FC236}">
                  <a16:creationId xmlns:a16="http://schemas.microsoft.com/office/drawing/2014/main" id="{D5C4BF91-62A2-514B-83D6-5B5306B5E798}"/>
                </a:ext>
              </a:extLst>
            </p:cNvPr>
            <p:cNvSpPr/>
            <p:nvPr/>
          </p:nvSpPr>
          <p:spPr>
            <a:xfrm>
              <a:off x="811404" y="803560"/>
              <a:ext cx="553630" cy="18985"/>
            </a:xfrm>
            <a:custGeom>
              <a:avLst/>
              <a:gdLst>
                <a:gd name="connsiteX0" fmla="*/ 544118 w 553630"/>
                <a:gd name="connsiteY0" fmla="*/ 18986 h 18985"/>
                <a:gd name="connsiteX1" fmla="*/ 9513 w 553630"/>
                <a:gd name="connsiteY1" fmla="*/ 18986 h 18985"/>
                <a:gd name="connsiteX2" fmla="*/ 0 w 553630"/>
                <a:gd name="connsiteY2" fmla="*/ 9493 h 18985"/>
                <a:gd name="connsiteX3" fmla="*/ 9513 w 553630"/>
                <a:gd name="connsiteY3" fmla="*/ 0 h 18985"/>
                <a:gd name="connsiteX4" fmla="*/ 544118 w 553630"/>
                <a:gd name="connsiteY4" fmla="*/ 0 h 18985"/>
                <a:gd name="connsiteX5" fmla="*/ 553630 w 553630"/>
                <a:gd name="connsiteY5" fmla="*/ 9493 h 18985"/>
                <a:gd name="connsiteX6" fmla="*/ 544118 w 553630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630" h="18985">
                  <a:moveTo>
                    <a:pt x="544118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44118" y="0"/>
                  </a:lnTo>
                  <a:cubicBezTo>
                    <a:pt x="549350" y="0"/>
                    <a:pt x="553630" y="4272"/>
                    <a:pt x="553630" y="9493"/>
                  </a:cubicBezTo>
                  <a:cubicBezTo>
                    <a:pt x="553630" y="14714"/>
                    <a:pt x="549350" y="18986"/>
                    <a:pt x="544118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3" name="Vrije vorm 162">
              <a:extLst>
                <a:ext uri="{FF2B5EF4-FFF2-40B4-BE49-F238E27FC236}">
                  <a16:creationId xmlns:a16="http://schemas.microsoft.com/office/drawing/2014/main" id="{AFEFFD59-FDAA-FD4E-A79B-F7AB3F7994B2}"/>
                </a:ext>
              </a:extLst>
            </p:cNvPr>
            <p:cNvSpPr/>
            <p:nvPr/>
          </p:nvSpPr>
          <p:spPr>
            <a:xfrm>
              <a:off x="1157851" y="424223"/>
              <a:ext cx="70394" cy="18985"/>
            </a:xfrm>
            <a:custGeom>
              <a:avLst/>
              <a:gdLst>
                <a:gd name="connsiteX0" fmla="*/ 60880 w 70394"/>
                <a:gd name="connsiteY0" fmla="*/ 18986 h 18985"/>
                <a:gd name="connsiteX1" fmla="*/ 9513 w 70394"/>
                <a:gd name="connsiteY1" fmla="*/ 18986 h 18985"/>
                <a:gd name="connsiteX2" fmla="*/ 0 w 70394"/>
                <a:gd name="connsiteY2" fmla="*/ 9493 h 18985"/>
                <a:gd name="connsiteX3" fmla="*/ 9513 w 70394"/>
                <a:gd name="connsiteY3" fmla="*/ 0 h 18985"/>
                <a:gd name="connsiteX4" fmla="*/ 60880 w 70394"/>
                <a:gd name="connsiteY4" fmla="*/ 0 h 18985"/>
                <a:gd name="connsiteX5" fmla="*/ 70393 w 70394"/>
                <a:gd name="connsiteY5" fmla="*/ 9493 h 18985"/>
                <a:gd name="connsiteX6" fmla="*/ 60880 w 7039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94" h="18985">
                  <a:moveTo>
                    <a:pt x="6088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60880" y="0"/>
                  </a:lnTo>
                  <a:cubicBezTo>
                    <a:pt x="66112" y="0"/>
                    <a:pt x="70393" y="4272"/>
                    <a:pt x="70393" y="9493"/>
                  </a:cubicBezTo>
                  <a:cubicBezTo>
                    <a:pt x="70488" y="14714"/>
                    <a:pt x="66207" y="18986"/>
                    <a:pt x="60880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4" name="Vrije vorm 163">
              <a:extLst>
                <a:ext uri="{FF2B5EF4-FFF2-40B4-BE49-F238E27FC236}">
                  <a16:creationId xmlns:a16="http://schemas.microsoft.com/office/drawing/2014/main" id="{8863D656-D0B1-3E4A-848C-805215213286}"/>
                </a:ext>
              </a:extLst>
            </p:cNvPr>
            <p:cNvSpPr/>
            <p:nvPr/>
          </p:nvSpPr>
          <p:spPr>
            <a:xfrm>
              <a:off x="1049598" y="424223"/>
              <a:ext cx="70394" cy="18985"/>
            </a:xfrm>
            <a:custGeom>
              <a:avLst/>
              <a:gdLst>
                <a:gd name="connsiteX0" fmla="*/ 60880 w 70394"/>
                <a:gd name="connsiteY0" fmla="*/ 18986 h 18985"/>
                <a:gd name="connsiteX1" fmla="*/ 9513 w 70394"/>
                <a:gd name="connsiteY1" fmla="*/ 18986 h 18985"/>
                <a:gd name="connsiteX2" fmla="*/ 0 w 70394"/>
                <a:gd name="connsiteY2" fmla="*/ 9493 h 18985"/>
                <a:gd name="connsiteX3" fmla="*/ 9513 w 70394"/>
                <a:gd name="connsiteY3" fmla="*/ 0 h 18985"/>
                <a:gd name="connsiteX4" fmla="*/ 60880 w 70394"/>
                <a:gd name="connsiteY4" fmla="*/ 0 h 18985"/>
                <a:gd name="connsiteX5" fmla="*/ 70393 w 70394"/>
                <a:gd name="connsiteY5" fmla="*/ 9493 h 18985"/>
                <a:gd name="connsiteX6" fmla="*/ 60880 w 7039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94" h="18985">
                  <a:moveTo>
                    <a:pt x="6088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60880" y="0"/>
                  </a:lnTo>
                  <a:cubicBezTo>
                    <a:pt x="66112" y="0"/>
                    <a:pt x="70393" y="4272"/>
                    <a:pt x="70393" y="9493"/>
                  </a:cubicBezTo>
                  <a:cubicBezTo>
                    <a:pt x="70488" y="14714"/>
                    <a:pt x="66207" y="18986"/>
                    <a:pt x="60880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65" name="Graphic 10">
              <a:extLst>
                <a:ext uri="{FF2B5EF4-FFF2-40B4-BE49-F238E27FC236}">
                  <a16:creationId xmlns:a16="http://schemas.microsoft.com/office/drawing/2014/main" id="{0352657B-492B-7344-8D8E-13CFD1FA6F47}"/>
                </a:ext>
              </a:extLst>
            </p:cNvPr>
            <p:cNvGrpSpPr/>
            <p:nvPr/>
          </p:nvGrpSpPr>
          <p:grpSpPr>
            <a:xfrm>
              <a:off x="968171" y="462100"/>
              <a:ext cx="380026" cy="18985"/>
              <a:chOff x="968171" y="462100"/>
              <a:chExt cx="380026" cy="18985"/>
            </a:xfrm>
          </p:grpSpPr>
          <p:grpSp>
            <p:nvGrpSpPr>
              <p:cNvPr id="243" name="Graphic 10">
                <a:extLst>
                  <a:ext uri="{FF2B5EF4-FFF2-40B4-BE49-F238E27FC236}">
                    <a16:creationId xmlns:a16="http://schemas.microsoft.com/office/drawing/2014/main" id="{4A5B7921-1D8B-1944-8528-655565393E0C}"/>
                  </a:ext>
                </a:extLst>
              </p:cNvPr>
              <p:cNvGrpSpPr/>
              <p:nvPr/>
            </p:nvGrpSpPr>
            <p:grpSpPr>
              <a:xfrm>
                <a:off x="968171" y="462100"/>
                <a:ext cx="380026" cy="18985"/>
                <a:chOff x="968171" y="462100"/>
                <a:chExt cx="380026" cy="18985"/>
              </a:xfrm>
              <a:solidFill>
                <a:srgbClr val="009989"/>
              </a:solidFill>
            </p:grpSpPr>
            <p:sp>
              <p:nvSpPr>
                <p:cNvPr id="247" name="Vrije vorm 246">
                  <a:extLst>
                    <a:ext uri="{FF2B5EF4-FFF2-40B4-BE49-F238E27FC236}">
                      <a16:creationId xmlns:a16="http://schemas.microsoft.com/office/drawing/2014/main" id="{A9531F11-6B8E-EB42-B9E6-C2E3BD50E755}"/>
                    </a:ext>
                  </a:extLst>
                </p:cNvPr>
                <p:cNvSpPr/>
                <p:nvPr/>
              </p:nvSpPr>
              <p:spPr>
                <a:xfrm>
                  <a:off x="1107815" y="462100"/>
                  <a:ext cx="240382" cy="18985"/>
                </a:xfrm>
                <a:custGeom>
                  <a:avLst/>
                  <a:gdLst>
                    <a:gd name="connsiteX0" fmla="*/ 230870 w 240382"/>
                    <a:gd name="connsiteY0" fmla="*/ 18986 h 18985"/>
                    <a:gd name="connsiteX1" fmla="*/ 9513 w 240382"/>
                    <a:gd name="connsiteY1" fmla="*/ 18986 h 18985"/>
                    <a:gd name="connsiteX2" fmla="*/ 0 w 240382"/>
                    <a:gd name="connsiteY2" fmla="*/ 9493 h 18985"/>
                    <a:gd name="connsiteX3" fmla="*/ 9513 w 240382"/>
                    <a:gd name="connsiteY3" fmla="*/ 0 h 18985"/>
                    <a:gd name="connsiteX4" fmla="*/ 230870 w 240382"/>
                    <a:gd name="connsiteY4" fmla="*/ 0 h 18985"/>
                    <a:gd name="connsiteX5" fmla="*/ 240382 w 240382"/>
                    <a:gd name="connsiteY5" fmla="*/ 9493 h 18985"/>
                    <a:gd name="connsiteX6" fmla="*/ 230870 w 24038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382" h="18985">
                      <a:moveTo>
                        <a:pt x="23087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30870" y="0"/>
                      </a:lnTo>
                      <a:cubicBezTo>
                        <a:pt x="236101" y="0"/>
                        <a:pt x="240382" y="4272"/>
                        <a:pt x="240382" y="9493"/>
                      </a:cubicBezTo>
                      <a:cubicBezTo>
                        <a:pt x="240382" y="14714"/>
                        <a:pt x="236101" y="18986"/>
                        <a:pt x="23087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8" name="Vrije vorm 247">
                  <a:extLst>
                    <a:ext uri="{FF2B5EF4-FFF2-40B4-BE49-F238E27FC236}">
                      <a16:creationId xmlns:a16="http://schemas.microsoft.com/office/drawing/2014/main" id="{F5FDFB94-2544-3542-86C7-4A6E6B2586B5}"/>
                    </a:ext>
                  </a:extLst>
                </p:cNvPr>
                <p:cNvSpPr/>
                <p:nvPr/>
              </p:nvSpPr>
              <p:spPr>
                <a:xfrm>
                  <a:off x="968171" y="462100"/>
                  <a:ext cx="73151" cy="18985"/>
                </a:xfrm>
                <a:custGeom>
                  <a:avLst/>
                  <a:gdLst>
                    <a:gd name="connsiteX0" fmla="*/ 63639 w 73151"/>
                    <a:gd name="connsiteY0" fmla="*/ 18986 h 18985"/>
                    <a:gd name="connsiteX1" fmla="*/ 9513 w 73151"/>
                    <a:gd name="connsiteY1" fmla="*/ 18986 h 18985"/>
                    <a:gd name="connsiteX2" fmla="*/ 0 w 73151"/>
                    <a:gd name="connsiteY2" fmla="*/ 9493 h 18985"/>
                    <a:gd name="connsiteX3" fmla="*/ 9513 w 73151"/>
                    <a:gd name="connsiteY3" fmla="*/ 0 h 18985"/>
                    <a:gd name="connsiteX4" fmla="*/ 63639 w 73151"/>
                    <a:gd name="connsiteY4" fmla="*/ 0 h 18985"/>
                    <a:gd name="connsiteX5" fmla="*/ 73151 w 73151"/>
                    <a:gd name="connsiteY5" fmla="*/ 9493 h 18985"/>
                    <a:gd name="connsiteX6" fmla="*/ 63639 w 7315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1" h="18985">
                      <a:moveTo>
                        <a:pt x="6363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3639" y="0"/>
                      </a:lnTo>
                      <a:cubicBezTo>
                        <a:pt x="68871" y="0"/>
                        <a:pt x="73151" y="4272"/>
                        <a:pt x="73151" y="9493"/>
                      </a:cubicBezTo>
                      <a:cubicBezTo>
                        <a:pt x="73151" y="14714"/>
                        <a:pt x="68966" y="18986"/>
                        <a:pt x="6363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44" name="Graphic 10">
                <a:extLst>
                  <a:ext uri="{FF2B5EF4-FFF2-40B4-BE49-F238E27FC236}">
                    <a16:creationId xmlns:a16="http://schemas.microsoft.com/office/drawing/2014/main" id="{EF850025-C2B4-DC47-A740-9078626705D6}"/>
                  </a:ext>
                </a:extLst>
              </p:cNvPr>
              <p:cNvGrpSpPr/>
              <p:nvPr/>
            </p:nvGrpSpPr>
            <p:grpSpPr>
              <a:xfrm>
                <a:off x="968171" y="462100"/>
                <a:ext cx="380026" cy="18985"/>
                <a:chOff x="968171" y="462100"/>
                <a:chExt cx="380026" cy="18985"/>
              </a:xfrm>
              <a:solidFill>
                <a:srgbClr val="009789"/>
              </a:solidFill>
            </p:grpSpPr>
            <p:sp>
              <p:nvSpPr>
                <p:cNvPr id="245" name="Vrije vorm 244">
                  <a:extLst>
                    <a:ext uri="{FF2B5EF4-FFF2-40B4-BE49-F238E27FC236}">
                      <a16:creationId xmlns:a16="http://schemas.microsoft.com/office/drawing/2014/main" id="{9ED152C7-0418-5549-9B7D-0A6AB2348524}"/>
                    </a:ext>
                  </a:extLst>
                </p:cNvPr>
                <p:cNvSpPr/>
                <p:nvPr/>
              </p:nvSpPr>
              <p:spPr>
                <a:xfrm>
                  <a:off x="1107815" y="462100"/>
                  <a:ext cx="240382" cy="18985"/>
                </a:xfrm>
                <a:custGeom>
                  <a:avLst/>
                  <a:gdLst>
                    <a:gd name="connsiteX0" fmla="*/ 230870 w 240382"/>
                    <a:gd name="connsiteY0" fmla="*/ 18986 h 18985"/>
                    <a:gd name="connsiteX1" fmla="*/ 9513 w 240382"/>
                    <a:gd name="connsiteY1" fmla="*/ 18986 h 18985"/>
                    <a:gd name="connsiteX2" fmla="*/ 0 w 240382"/>
                    <a:gd name="connsiteY2" fmla="*/ 9493 h 18985"/>
                    <a:gd name="connsiteX3" fmla="*/ 9513 w 240382"/>
                    <a:gd name="connsiteY3" fmla="*/ 0 h 18985"/>
                    <a:gd name="connsiteX4" fmla="*/ 230870 w 240382"/>
                    <a:gd name="connsiteY4" fmla="*/ 0 h 18985"/>
                    <a:gd name="connsiteX5" fmla="*/ 240382 w 240382"/>
                    <a:gd name="connsiteY5" fmla="*/ 9493 h 18985"/>
                    <a:gd name="connsiteX6" fmla="*/ 230870 w 24038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382" h="18985">
                      <a:moveTo>
                        <a:pt x="23087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30870" y="0"/>
                      </a:lnTo>
                      <a:cubicBezTo>
                        <a:pt x="236101" y="0"/>
                        <a:pt x="240382" y="4272"/>
                        <a:pt x="240382" y="9493"/>
                      </a:cubicBezTo>
                      <a:cubicBezTo>
                        <a:pt x="240382" y="14714"/>
                        <a:pt x="236101" y="18986"/>
                        <a:pt x="23087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6" name="Vrije vorm 245">
                  <a:extLst>
                    <a:ext uri="{FF2B5EF4-FFF2-40B4-BE49-F238E27FC236}">
                      <a16:creationId xmlns:a16="http://schemas.microsoft.com/office/drawing/2014/main" id="{C77E8A0A-74DA-AA44-B104-796DFD6FDAA3}"/>
                    </a:ext>
                  </a:extLst>
                </p:cNvPr>
                <p:cNvSpPr/>
                <p:nvPr/>
              </p:nvSpPr>
              <p:spPr>
                <a:xfrm>
                  <a:off x="968171" y="462100"/>
                  <a:ext cx="73151" cy="18985"/>
                </a:xfrm>
                <a:custGeom>
                  <a:avLst/>
                  <a:gdLst>
                    <a:gd name="connsiteX0" fmla="*/ 63639 w 73151"/>
                    <a:gd name="connsiteY0" fmla="*/ 18986 h 18985"/>
                    <a:gd name="connsiteX1" fmla="*/ 9513 w 73151"/>
                    <a:gd name="connsiteY1" fmla="*/ 18986 h 18985"/>
                    <a:gd name="connsiteX2" fmla="*/ 0 w 73151"/>
                    <a:gd name="connsiteY2" fmla="*/ 9493 h 18985"/>
                    <a:gd name="connsiteX3" fmla="*/ 9513 w 73151"/>
                    <a:gd name="connsiteY3" fmla="*/ 0 h 18985"/>
                    <a:gd name="connsiteX4" fmla="*/ 63639 w 73151"/>
                    <a:gd name="connsiteY4" fmla="*/ 0 h 18985"/>
                    <a:gd name="connsiteX5" fmla="*/ 73151 w 73151"/>
                    <a:gd name="connsiteY5" fmla="*/ 9493 h 18985"/>
                    <a:gd name="connsiteX6" fmla="*/ 63639 w 7315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1" h="18985">
                      <a:moveTo>
                        <a:pt x="6363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3639" y="0"/>
                      </a:lnTo>
                      <a:cubicBezTo>
                        <a:pt x="68871" y="0"/>
                        <a:pt x="73151" y="4272"/>
                        <a:pt x="73151" y="9493"/>
                      </a:cubicBezTo>
                      <a:cubicBezTo>
                        <a:pt x="73151" y="14714"/>
                        <a:pt x="68966" y="18986"/>
                        <a:pt x="6363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6" name="Graphic 10">
              <a:extLst>
                <a:ext uri="{FF2B5EF4-FFF2-40B4-BE49-F238E27FC236}">
                  <a16:creationId xmlns:a16="http://schemas.microsoft.com/office/drawing/2014/main" id="{76E4B5C9-F11B-4841-8AAA-19564D55DC22}"/>
                </a:ext>
              </a:extLst>
            </p:cNvPr>
            <p:cNvGrpSpPr/>
            <p:nvPr/>
          </p:nvGrpSpPr>
          <p:grpSpPr>
            <a:xfrm>
              <a:off x="914234" y="500071"/>
              <a:ext cx="475056" cy="18985"/>
              <a:chOff x="914234" y="500071"/>
              <a:chExt cx="475056" cy="18985"/>
            </a:xfrm>
          </p:grpSpPr>
          <p:grpSp>
            <p:nvGrpSpPr>
              <p:cNvPr id="237" name="Graphic 10">
                <a:extLst>
                  <a:ext uri="{FF2B5EF4-FFF2-40B4-BE49-F238E27FC236}">
                    <a16:creationId xmlns:a16="http://schemas.microsoft.com/office/drawing/2014/main" id="{2FFDA5F1-8A88-7C47-BD9F-12B32B75AAF3}"/>
                  </a:ext>
                </a:extLst>
              </p:cNvPr>
              <p:cNvGrpSpPr/>
              <p:nvPr/>
            </p:nvGrpSpPr>
            <p:grpSpPr>
              <a:xfrm>
                <a:off x="914234" y="500071"/>
                <a:ext cx="475056" cy="18985"/>
                <a:chOff x="914234" y="500071"/>
                <a:chExt cx="475056" cy="18985"/>
              </a:xfrm>
              <a:solidFill>
                <a:srgbClr val="009989"/>
              </a:solidFill>
            </p:grpSpPr>
            <p:sp>
              <p:nvSpPr>
                <p:cNvPr id="241" name="Vrije vorm 240">
                  <a:extLst>
                    <a:ext uri="{FF2B5EF4-FFF2-40B4-BE49-F238E27FC236}">
                      <a16:creationId xmlns:a16="http://schemas.microsoft.com/office/drawing/2014/main" id="{20BD8792-5F3E-984A-94EF-6788D9D04BA0}"/>
                    </a:ext>
                  </a:extLst>
                </p:cNvPr>
                <p:cNvSpPr/>
                <p:nvPr/>
              </p:nvSpPr>
              <p:spPr>
                <a:xfrm>
                  <a:off x="1043320" y="500071"/>
                  <a:ext cx="345971" cy="18985"/>
                </a:xfrm>
                <a:custGeom>
                  <a:avLst/>
                  <a:gdLst>
                    <a:gd name="connsiteX0" fmla="*/ 336459 w 345971"/>
                    <a:gd name="connsiteY0" fmla="*/ 18986 h 18985"/>
                    <a:gd name="connsiteX1" fmla="*/ 9513 w 345971"/>
                    <a:gd name="connsiteY1" fmla="*/ 18986 h 18985"/>
                    <a:gd name="connsiteX2" fmla="*/ 0 w 345971"/>
                    <a:gd name="connsiteY2" fmla="*/ 9493 h 18985"/>
                    <a:gd name="connsiteX3" fmla="*/ 9513 w 345971"/>
                    <a:gd name="connsiteY3" fmla="*/ 0 h 18985"/>
                    <a:gd name="connsiteX4" fmla="*/ 336459 w 345971"/>
                    <a:gd name="connsiteY4" fmla="*/ 0 h 18985"/>
                    <a:gd name="connsiteX5" fmla="*/ 345972 w 345971"/>
                    <a:gd name="connsiteY5" fmla="*/ 9493 h 18985"/>
                    <a:gd name="connsiteX6" fmla="*/ 336459 w 34597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971" h="18985">
                      <a:moveTo>
                        <a:pt x="33645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6459" y="0"/>
                      </a:lnTo>
                      <a:cubicBezTo>
                        <a:pt x="341691" y="0"/>
                        <a:pt x="345972" y="4272"/>
                        <a:pt x="345972" y="9493"/>
                      </a:cubicBezTo>
                      <a:cubicBezTo>
                        <a:pt x="345972" y="14714"/>
                        <a:pt x="341691" y="18986"/>
                        <a:pt x="33645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2" name="Vrije vorm 241">
                  <a:extLst>
                    <a:ext uri="{FF2B5EF4-FFF2-40B4-BE49-F238E27FC236}">
                      <a16:creationId xmlns:a16="http://schemas.microsoft.com/office/drawing/2014/main" id="{6ADBC034-9600-3C45-8CF1-C4DE1C819729}"/>
                    </a:ext>
                  </a:extLst>
                </p:cNvPr>
                <p:cNvSpPr/>
                <p:nvPr/>
              </p:nvSpPr>
              <p:spPr>
                <a:xfrm>
                  <a:off x="914234" y="500071"/>
                  <a:ext cx="59833" cy="18985"/>
                </a:xfrm>
                <a:custGeom>
                  <a:avLst/>
                  <a:gdLst>
                    <a:gd name="connsiteX0" fmla="*/ 50321 w 59833"/>
                    <a:gd name="connsiteY0" fmla="*/ 18986 h 18985"/>
                    <a:gd name="connsiteX1" fmla="*/ 9513 w 59833"/>
                    <a:gd name="connsiteY1" fmla="*/ 18986 h 18985"/>
                    <a:gd name="connsiteX2" fmla="*/ 0 w 59833"/>
                    <a:gd name="connsiteY2" fmla="*/ 9493 h 18985"/>
                    <a:gd name="connsiteX3" fmla="*/ 9513 w 59833"/>
                    <a:gd name="connsiteY3" fmla="*/ 0 h 18985"/>
                    <a:gd name="connsiteX4" fmla="*/ 50321 w 59833"/>
                    <a:gd name="connsiteY4" fmla="*/ 0 h 18985"/>
                    <a:gd name="connsiteX5" fmla="*/ 59834 w 59833"/>
                    <a:gd name="connsiteY5" fmla="*/ 9493 h 18985"/>
                    <a:gd name="connsiteX6" fmla="*/ 50321 w 59833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33" h="18985">
                      <a:moveTo>
                        <a:pt x="50321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0321" y="0"/>
                      </a:lnTo>
                      <a:cubicBezTo>
                        <a:pt x="55553" y="0"/>
                        <a:pt x="59834" y="4272"/>
                        <a:pt x="59834" y="9493"/>
                      </a:cubicBezTo>
                      <a:cubicBezTo>
                        <a:pt x="59834" y="14714"/>
                        <a:pt x="55553" y="18986"/>
                        <a:pt x="50321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38" name="Graphic 10">
                <a:extLst>
                  <a:ext uri="{FF2B5EF4-FFF2-40B4-BE49-F238E27FC236}">
                    <a16:creationId xmlns:a16="http://schemas.microsoft.com/office/drawing/2014/main" id="{58B401E5-DF34-FE42-97C3-E7BE1903D5B2}"/>
                  </a:ext>
                </a:extLst>
              </p:cNvPr>
              <p:cNvGrpSpPr/>
              <p:nvPr/>
            </p:nvGrpSpPr>
            <p:grpSpPr>
              <a:xfrm>
                <a:off x="914234" y="500071"/>
                <a:ext cx="475056" cy="18985"/>
                <a:chOff x="914234" y="500071"/>
                <a:chExt cx="475056" cy="18985"/>
              </a:xfrm>
              <a:solidFill>
                <a:srgbClr val="009789"/>
              </a:solidFill>
            </p:grpSpPr>
            <p:sp>
              <p:nvSpPr>
                <p:cNvPr id="239" name="Vrije vorm 238">
                  <a:extLst>
                    <a:ext uri="{FF2B5EF4-FFF2-40B4-BE49-F238E27FC236}">
                      <a16:creationId xmlns:a16="http://schemas.microsoft.com/office/drawing/2014/main" id="{D52E7EA2-76EE-7747-9460-2BE14DA4776F}"/>
                    </a:ext>
                  </a:extLst>
                </p:cNvPr>
                <p:cNvSpPr/>
                <p:nvPr/>
              </p:nvSpPr>
              <p:spPr>
                <a:xfrm>
                  <a:off x="1043320" y="500071"/>
                  <a:ext cx="345971" cy="18985"/>
                </a:xfrm>
                <a:custGeom>
                  <a:avLst/>
                  <a:gdLst>
                    <a:gd name="connsiteX0" fmla="*/ 336459 w 345971"/>
                    <a:gd name="connsiteY0" fmla="*/ 18986 h 18985"/>
                    <a:gd name="connsiteX1" fmla="*/ 9513 w 345971"/>
                    <a:gd name="connsiteY1" fmla="*/ 18986 h 18985"/>
                    <a:gd name="connsiteX2" fmla="*/ 0 w 345971"/>
                    <a:gd name="connsiteY2" fmla="*/ 9493 h 18985"/>
                    <a:gd name="connsiteX3" fmla="*/ 9513 w 345971"/>
                    <a:gd name="connsiteY3" fmla="*/ 0 h 18985"/>
                    <a:gd name="connsiteX4" fmla="*/ 336459 w 345971"/>
                    <a:gd name="connsiteY4" fmla="*/ 0 h 18985"/>
                    <a:gd name="connsiteX5" fmla="*/ 345972 w 345971"/>
                    <a:gd name="connsiteY5" fmla="*/ 9493 h 18985"/>
                    <a:gd name="connsiteX6" fmla="*/ 336459 w 34597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971" h="18985">
                      <a:moveTo>
                        <a:pt x="33645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6459" y="0"/>
                      </a:lnTo>
                      <a:cubicBezTo>
                        <a:pt x="341691" y="0"/>
                        <a:pt x="345972" y="4272"/>
                        <a:pt x="345972" y="9493"/>
                      </a:cubicBezTo>
                      <a:cubicBezTo>
                        <a:pt x="345972" y="14714"/>
                        <a:pt x="341691" y="18986"/>
                        <a:pt x="33645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0" name="Vrije vorm 239">
                  <a:extLst>
                    <a:ext uri="{FF2B5EF4-FFF2-40B4-BE49-F238E27FC236}">
                      <a16:creationId xmlns:a16="http://schemas.microsoft.com/office/drawing/2014/main" id="{D822020A-0D60-4A42-8672-6CD7BDE83142}"/>
                    </a:ext>
                  </a:extLst>
                </p:cNvPr>
                <p:cNvSpPr/>
                <p:nvPr/>
              </p:nvSpPr>
              <p:spPr>
                <a:xfrm>
                  <a:off x="914234" y="500071"/>
                  <a:ext cx="59833" cy="18985"/>
                </a:xfrm>
                <a:custGeom>
                  <a:avLst/>
                  <a:gdLst>
                    <a:gd name="connsiteX0" fmla="*/ 50321 w 59833"/>
                    <a:gd name="connsiteY0" fmla="*/ 18986 h 18985"/>
                    <a:gd name="connsiteX1" fmla="*/ 9513 w 59833"/>
                    <a:gd name="connsiteY1" fmla="*/ 18986 h 18985"/>
                    <a:gd name="connsiteX2" fmla="*/ 0 w 59833"/>
                    <a:gd name="connsiteY2" fmla="*/ 9493 h 18985"/>
                    <a:gd name="connsiteX3" fmla="*/ 9513 w 59833"/>
                    <a:gd name="connsiteY3" fmla="*/ 0 h 18985"/>
                    <a:gd name="connsiteX4" fmla="*/ 50321 w 59833"/>
                    <a:gd name="connsiteY4" fmla="*/ 0 h 18985"/>
                    <a:gd name="connsiteX5" fmla="*/ 59834 w 59833"/>
                    <a:gd name="connsiteY5" fmla="*/ 9493 h 18985"/>
                    <a:gd name="connsiteX6" fmla="*/ 50321 w 59833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33" h="18985">
                      <a:moveTo>
                        <a:pt x="50321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0321" y="0"/>
                      </a:lnTo>
                      <a:cubicBezTo>
                        <a:pt x="55553" y="0"/>
                        <a:pt x="59834" y="4272"/>
                        <a:pt x="59834" y="9493"/>
                      </a:cubicBezTo>
                      <a:cubicBezTo>
                        <a:pt x="59834" y="14714"/>
                        <a:pt x="55553" y="18986"/>
                        <a:pt x="50321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7" name="Graphic 10">
              <a:extLst>
                <a:ext uri="{FF2B5EF4-FFF2-40B4-BE49-F238E27FC236}">
                  <a16:creationId xmlns:a16="http://schemas.microsoft.com/office/drawing/2014/main" id="{1ABB011E-192D-8046-BC81-66ED9B124E37}"/>
                </a:ext>
              </a:extLst>
            </p:cNvPr>
            <p:cNvGrpSpPr/>
            <p:nvPr/>
          </p:nvGrpSpPr>
          <p:grpSpPr>
            <a:xfrm>
              <a:off x="897587" y="538043"/>
              <a:ext cx="518814" cy="18985"/>
              <a:chOff x="897587" y="538043"/>
              <a:chExt cx="518814" cy="18985"/>
            </a:xfrm>
          </p:grpSpPr>
          <p:grpSp>
            <p:nvGrpSpPr>
              <p:cNvPr id="231" name="Graphic 10">
                <a:extLst>
                  <a:ext uri="{FF2B5EF4-FFF2-40B4-BE49-F238E27FC236}">
                    <a16:creationId xmlns:a16="http://schemas.microsoft.com/office/drawing/2014/main" id="{AAB04D1C-27EB-0B4B-A259-8A896FEF5030}"/>
                  </a:ext>
                </a:extLst>
              </p:cNvPr>
              <p:cNvGrpSpPr/>
              <p:nvPr/>
            </p:nvGrpSpPr>
            <p:grpSpPr>
              <a:xfrm>
                <a:off x="897587" y="538043"/>
                <a:ext cx="518814" cy="18985"/>
                <a:chOff x="897587" y="538043"/>
                <a:chExt cx="518814" cy="18985"/>
              </a:xfrm>
              <a:solidFill>
                <a:srgbClr val="009989"/>
              </a:solidFill>
            </p:grpSpPr>
            <p:sp>
              <p:nvSpPr>
                <p:cNvPr id="235" name="Vrije vorm 234">
                  <a:extLst>
                    <a:ext uri="{FF2B5EF4-FFF2-40B4-BE49-F238E27FC236}">
                      <a16:creationId xmlns:a16="http://schemas.microsoft.com/office/drawing/2014/main" id="{0FFE57E3-5373-304A-A2AB-2AE1C0DF035D}"/>
                    </a:ext>
                  </a:extLst>
                </p:cNvPr>
                <p:cNvSpPr/>
                <p:nvPr/>
              </p:nvSpPr>
              <p:spPr>
                <a:xfrm>
                  <a:off x="1014782" y="538043"/>
                  <a:ext cx="401619" cy="18985"/>
                </a:xfrm>
                <a:custGeom>
                  <a:avLst/>
                  <a:gdLst>
                    <a:gd name="connsiteX0" fmla="*/ 392107 w 401619"/>
                    <a:gd name="connsiteY0" fmla="*/ 18986 h 18985"/>
                    <a:gd name="connsiteX1" fmla="*/ 9513 w 401619"/>
                    <a:gd name="connsiteY1" fmla="*/ 18986 h 18985"/>
                    <a:gd name="connsiteX2" fmla="*/ 0 w 401619"/>
                    <a:gd name="connsiteY2" fmla="*/ 9493 h 18985"/>
                    <a:gd name="connsiteX3" fmla="*/ 9513 w 401619"/>
                    <a:gd name="connsiteY3" fmla="*/ 0 h 18985"/>
                    <a:gd name="connsiteX4" fmla="*/ 392107 w 401619"/>
                    <a:gd name="connsiteY4" fmla="*/ 0 h 18985"/>
                    <a:gd name="connsiteX5" fmla="*/ 401620 w 401619"/>
                    <a:gd name="connsiteY5" fmla="*/ 9493 h 18985"/>
                    <a:gd name="connsiteX6" fmla="*/ 392107 w 401619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1619" h="18985">
                      <a:moveTo>
                        <a:pt x="39210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2107" y="0"/>
                      </a:lnTo>
                      <a:cubicBezTo>
                        <a:pt x="397339" y="0"/>
                        <a:pt x="401620" y="4272"/>
                        <a:pt x="401620" y="9493"/>
                      </a:cubicBezTo>
                      <a:cubicBezTo>
                        <a:pt x="401620" y="14714"/>
                        <a:pt x="397434" y="18986"/>
                        <a:pt x="392107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6" name="Vrije vorm 235">
                  <a:extLst>
                    <a:ext uri="{FF2B5EF4-FFF2-40B4-BE49-F238E27FC236}">
                      <a16:creationId xmlns:a16="http://schemas.microsoft.com/office/drawing/2014/main" id="{C31281E2-7785-DD46-AAFE-AFDD71D63C54}"/>
                    </a:ext>
                  </a:extLst>
                </p:cNvPr>
                <p:cNvSpPr/>
                <p:nvPr/>
              </p:nvSpPr>
              <p:spPr>
                <a:xfrm>
                  <a:off x="897587" y="538043"/>
                  <a:ext cx="47467" cy="18985"/>
                </a:xfrm>
                <a:custGeom>
                  <a:avLst/>
                  <a:gdLst>
                    <a:gd name="connsiteX0" fmla="*/ 37955 w 47467"/>
                    <a:gd name="connsiteY0" fmla="*/ 18986 h 18985"/>
                    <a:gd name="connsiteX1" fmla="*/ 9513 w 47467"/>
                    <a:gd name="connsiteY1" fmla="*/ 18986 h 18985"/>
                    <a:gd name="connsiteX2" fmla="*/ 0 w 47467"/>
                    <a:gd name="connsiteY2" fmla="*/ 9493 h 18985"/>
                    <a:gd name="connsiteX3" fmla="*/ 9513 w 47467"/>
                    <a:gd name="connsiteY3" fmla="*/ 0 h 18985"/>
                    <a:gd name="connsiteX4" fmla="*/ 37955 w 47467"/>
                    <a:gd name="connsiteY4" fmla="*/ 0 h 18985"/>
                    <a:gd name="connsiteX5" fmla="*/ 47468 w 47467"/>
                    <a:gd name="connsiteY5" fmla="*/ 9493 h 18985"/>
                    <a:gd name="connsiteX6" fmla="*/ 37955 w 4746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67" h="18985">
                      <a:moveTo>
                        <a:pt x="3795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7955" y="0"/>
                      </a:lnTo>
                      <a:cubicBezTo>
                        <a:pt x="43187" y="0"/>
                        <a:pt x="47468" y="4272"/>
                        <a:pt x="47468" y="9493"/>
                      </a:cubicBezTo>
                      <a:cubicBezTo>
                        <a:pt x="47468" y="14714"/>
                        <a:pt x="43187" y="18986"/>
                        <a:pt x="3795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32" name="Graphic 10">
                <a:extLst>
                  <a:ext uri="{FF2B5EF4-FFF2-40B4-BE49-F238E27FC236}">
                    <a16:creationId xmlns:a16="http://schemas.microsoft.com/office/drawing/2014/main" id="{749688FE-2700-4B42-A592-8F6608419CF3}"/>
                  </a:ext>
                </a:extLst>
              </p:cNvPr>
              <p:cNvGrpSpPr/>
              <p:nvPr/>
            </p:nvGrpSpPr>
            <p:grpSpPr>
              <a:xfrm>
                <a:off x="897587" y="538043"/>
                <a:ext cx="518814" cy="18985"/>
                <a:chOff x="897587" y="538043"/>
                <a:chExt cx="518814" cy="18985"/>
              </a:xfrm>
              <a:solidFill>
                <a:srgbClr val="009789"/>
              </a:solidFill>
            </p:grpSpPr>
            <p:sp>
              <p:nvSpPr>
                <p:cNvPr id="233" name="Vrije vorm 232">
                  <a:extLst>
                    <a:ext uri="{FF2B5EF4-FFF2-40B4-BE49-F238E27FC236}">
                      <a16:creationId xmlns:a16="http://schemas.microsoft.com/office/drawing/2014/main" id="{7F54C673-78BD-C149-99B5-5E74D3704BC8}"/>
                    </a:ext>
                  </a:extLst>
                </p:cNvPr>
                <p:cNvSpPr/>
                <p:nvPr/>
              </p:nvSpPr>
              <p:spPr>
                <a:xfrm>
                  <a:off x="1014782" y="538043"/>
                  <a:ext cx="401619" cy="18985"/>
                </a:xfrm>
                <a:custGeom>
                  <a:avLst/>
                  <a:gdLst>
                    <a:gd name="connsiteX0" fmla="*/ 392107 w 401619"/>
                    <a:gd name="connsiteY0" fmla="*/ 18986 h 18985"/>
                    <a:gd name="connsiteX1" fmla="*/ 9513 w 401619"/>
                    <a:gd name="connsiteY1" fmla="*/ 18986 h 18985"/>
                    <a:gd name="connsiteX2" fmla="*/ 0 w 401619"/>
                    <a:gd name="connsiteY2" fmla="*/ 9493 h 18985"/>
                    <a:gd name="connsiteX3" fmla="*/ 9513 w 401619"/>
                    <a:gd name="connsiteY3" fmla="*/ 0 h 18985"/>
                    <a:gd name="connsiteX4" fmla="*/ 392107 w 401619"/>
                    <a:gd name="connsiteY4" fmla="*/ 0 h 18985"/>
                    <a:gd name="connsiteX5" fmla="*/ 401620 w 401619"/>
                    <a:gd name="connsiteY5" fmla="*/ 9493 h 18985"/>
                    <a:gd name="connsiteX6" fmla="*/ 392107 w 401619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1619" h="18985">
                      <a:moveTo>
                        <a:pt x="39210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2107" y="0"/>
                      </a:lnTo>
                      <a:cubicBezTo>
                        <a:pt x="397339" y="0"/>
                        <a:pt x="401620" y="4272"/>
                        <a:pt x="401620" y="9493"/>
                      </a:cubicBezTo>
                      <a:cubicBezTo>
                        <a:pt x="401620" y="14714"/>
                        <a:pt x="397434" y="18986"/>
                        <a:pt x="392107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4" name="Vrije vorm 233">
                  <a:extLst>
                    <a:ext uri="{FF2B5EF4-FFF2-40B4-BE49-F238E27FC236}">
                      <a16:creationId xmlns:a16="http://schemas.microsoft.com/office/drawing/2014/main" id="{6FF20500-C2F4-AD43-9A7C-B2B171420CBF}"/>
                    </a:ext>
                  </a:extLst>
                </p:cNvPr>
                <p:cNvSpPr/>
                <p:nvPr/>
              </p:nvSpPr>
              <p:spPr>
                <a:xfrm>
                  <a:off x="897587" y="538043"/>
                  <a:ext cx="47467" cy="18985"/>
                </a:xfrm>
                <a:custGeom>
                  <a:avLst/>
                  <a:gdLst>
                    <a:gd name="connsiteX0" fmla="*/ 37955 w 47467"/>
                    <a:gd name="connsiteY0" fmla="*/ 18986 h 18985"/>
                    <a:gd name="connsiteX1" fmla="*/ 9513 w 47467"/>
                    <a:gd name="connsiteY1" fmla="*/ 18986 h 18985"/>
                    <a:gd name="connsiteX2" fmla="*/ 0 w 47467"/>
                    <a:gd name="connsiteY2" fmla="*/ 9493 h 18985"/>
                    <a:gd name="connsiteX3" fmla="*/ 9513 w 47467"/>
                    <a:gd name="connsiteY3" fmla="*/ 0 h 18985"/>
                    <a:gd name="connsiteX4" fmla="*/ 37955 w 47467"/>
                    <a:gd name="connsiteY4" fmla="*/ 0 h 18985"/>
                    <a:gd name="connsiteX5" fmla="*/ 47468 w 47467"/>
                    <a:gd name="connsiteY5" fmla="*/ 9493 h 18985"/>
                    <a:gd name="connsiteX6" fmla="*/ 37955 w 4746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67" h="18985">
                      <a:moveTo>
                        <a:pt x="3795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7955" y="0"/>
                      </a:lnTo>
                      <a:cubicBezTo>
                        <a:pt x="43187" y="0"/>
                        <a:pt x="47468" y="4272"/>
                        <a:pt x="47468" y="9493"/>
                      </a:cubicBezTo>
                      <a:cubicBezTo>
                        <a:pt x="47468" y="14714"/>
                        <a:pt x="43187" y="18986"/>
                        <a:pt x="3795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8" name="Graphic 10">
              <a:extLst>
                <a:ext uri="{FF2B5EF4-FFF2-40B4-BE49-F238E27FC236}">
                  <a16:creationId xmlns:a16="http://schemas.microsoft.com/office/drawing/2014/main" id="{B6C9E3CB-C3CD-554F-B244-F04067CC0F99}"/>
                </a:ext>
              </a:extLst>
            </p:cNvPr>
            <p:cNvGrpSpPr/>
            <p:nvPr/>
          </p:nvGrpSpPr>
          <p:grpSpPr>
            <a:xfrm>
              <a:off x="878562" y="575920"/>
              <a:ext cx="532227" cy="18985"/>
              <a:chOff x="878562" y="575920"/>
              <a:chExt cx="532227" cy="18985"/>
            </a:xfrm>
          </p:grpSpPr>
          <p:grpSp>
            <p:nvGrpSpPr>
              <p:cNvPr id="225" name="Graphic 10">
                <a:extLst>
                  <a:ext uri="{FF2B5EF4-FFF2-40B4-BE49-F238E27FC236}">
                    <a16:creationId xmlns:a16="http://schemas.microsoft.com/office/drawing/2014/main" id="{03C58586-2BEC-2641-8552-D85057E5C6A2}"/>
                  </a:ext>
                </a:extLst>
              </p:cNvPr>
              <p:cNvGrpSpPr/>
              <p:nvPr/>
            </p:nvGrpSpPr>
            <p:grpSpPr>
              <a:xfrm>
                <a:off x="878562" y="575920"/>
                <a:ext cx="532227" cy="18985"/>
                <a:chOff x="878562" y="575920"/>
                <a:chExt cx="532227" cy="18985"/>
              </a:xfrm>
              <a:solidFill>
                <a:srgbClr val="009989"/>
              </a:solidFill>
            </p:grpSpPr>
            <p:sp>
              <p:nvSpPr>
                <p:cNvPr id="229" name="Vrije vorm 228">
                  <a:extLst>
                    <a:ext uri="{FF2B5EF4-FFF2-40B4-BE49-F238E27FC236}">
                      <a16:creationId xmlns:a16="http://schemas.microsoft.com/office/drawing/2014/main" id="{C98A7885-ACE8-D149-8F03-F0DDCFD13D94}"/>
                    </a:ext>
                  </a:extLst>
                </p:cNvPr>
                <p:cNvSpPr/>
                <p:nvPr/>
              </p:nvSpPr>
              <p:spPr>
                <a:xfrm>
                  <a:off x="1007743" y="575920"/>
                  <a:ext cx="403046" cy="18985"/>
                </a:xfrm>
                <a:custGeom>
                  <a:avLst/>
                  <a:gdLst>
                    <a:gd name="connsiteX0" fmla="*/ 393534 w 403046"/>
                    <a:gd name="connsiteY0" fmla="*/ 18986 h 18985"/>
                    <a:gd name="connsiteX1" fmla="*/ 9513 w 403046"/>
                    <a:gd name="connsiteY1" fmla="*/ 18986 h 18985"/>
                    <a:gd name="connsiteX2" fmla="*/ 0 w 403046"/>
                    <a:gd name="connsiteY2" fmla="*/ 9493 h 18985"/>
                    <a:gd name="connsiteX3" fmla="*/ 9513 w 403046"/>
                    <a:gd name="connsiteY3" fmla="*/ 0 h 18985"/>
                    <a:gd name="connsiteX4" fmla="*/ 393534 w 403046"/>
                    <a:gd name="connsiteY4" fmla="*/ 0 h 18985"/>
                    <a:gd name="connsiteX5" fmla="*/ 403047 w 403046"/>
                    <a:gd name="connsiteY5" fmla="*/ 9493 h 18985"/>
                    <a:gd name="connsiteX6" fmla="*/ 393534 w 40304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046" h="18985">
                      <a:moveTo>
                        <a:pt x="39353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3534" y="0"/>
                      </a:lnTo>
                      <a:cubicBezTo>
                        <a:pt x="398766" y="0"/>
                        <a:pt x="403047" y="4272"/>
                        <a:pt x="403047" y="9493"/>
                      </a:cubicBezTo>
                      <a:cubicBezTo>
                        <a:pt x="403047" y="14714"/>
                        <a:pt x="398766" y="18986"/>
                        <a:pt x="39353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0" name="Vrije vorm 229">
                  <a:extLst>
                    <a:ext uri="{FF2B5EF4-FFF2-40B4-BE49-F238E27FC236}">
                      <a16:creationId xmlns:a16="http://schemas.microsoft.com/office/drawing/2014/main" id="{D2400C73-4399-2245-88A2-700F46C6223A}"/>
                    </a:ext>
                  </a:extLst>
                </p:cNvPr>
                <p:cNvSpPr/>
                <p:nvPr/>
              </p:nvSpPr>
              <p:spPr>
                <a:xfrm>
                  <a:off x="878562" y="575920"/>
                  <a:ext cx="42521" cy="18985"/>
                </a:xfrm>
                <a:custGeom>
                  <a:avLst/>
                  <a:gdLst>
                    <a:gd name="connsiteX0" fmla="*/ 33009 w 42521"/>
                    <a:gd name="connsiteY0" fmla="*/ 18986 h 18985"/>
                    <a:gd name="connsiteX1" fmla="*/ 9513 w 42521"/>
                    <a:gd name="connsiteY1" fmla="*/ 18986 h 18985"/>
                    <a:gd name="connsiteX2" fmla="*/ 0 w 42521"/>
                    <a:gd name="connsiteY2" fmla="*/ 9493 h 18985"/>
                    <a:gd name="connsiteX3" fmla="*/ 9513 w 42521"/>
                    <a:gd name="connsiteY3" fmla="*/ 0 h 18985"/>
                    <a:gd name="connsiteX4" fmla="*/ 33009 w 42521"/>
                    <a:gd name="connsiteY4" fmla="*/ 0 h 18985"/>
                    <a:gd name="connsiteX5" fmla="*/ 42521 w 42521"/>
                    <a:gd name="connsiteY5" fmla="*/ 9493 h 18985"/>
                    <a:gd name="connsiteX6" fmla="*/ 33009 w 4252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21" h="18985">
                      <a:moveTo>
                        <a:pt x="3300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009" y="0"/>
                      </a:lnTo>
                      <a:cubicBezTo>
                        <a:pt x="38240" y="0"/>
                        <a:pt x="42521" y="4272"/>
                        <a:pt x="42521" y="9493"/>
                      </a:cubicBezTo>
                      <a:cubicBezTo>
                        <a:pt x="42521" y="14714"/>
                        <a:pt x="38336" y="18986"/>
                        <a:pt x="3300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26" name="Graphic 10">
                <a:extLst>
                  <a:ext uri="{FF2B5EF4-FFF2-40B4-BE49-F238E27FC236}">
                    <a16:creationId xmlns:a16="http://schemas.microsoft.com/office/drawing/2014/main" id="{602F0D13-4C24-F64D-B004-2608A6B25773}"/>
                  </a:ext>
                </a:extLst>
              </p:cNvPr>
              <p:cNvGrpSpPr/>
              <p:nvPr/>
            </p:nvGrpSpPr>
            <p:grpSpPr>
              <a:xfrm>
                <a:off x="878562" y="575920"/>
                <a:ext cx="532227" cy="18985"/>
                <a:chOff x="878562" y="575920"/>
                <a:chExt cx="532227" cy="18985"/>
              </a:xfrm>
              <a:solidFill>
                <a:srgbClr val="009789"/>
              </a:solidFill>
            </p:grpSpPr>
            <p:sp>
              <p:nvSpPr>
                <p:cNvPr id="227" name="Vrije vorm 226">
                  <a:extLst>
                    <a:ext uri="{FF2B5EF4-FFF2-40B4-BE49-F238E27FC236}">
                      <a16:creationId xmlns:a16="http://schemas.microsoft.com/office/drawing/2014/main" id="{90D9BD33-E47C-DC47-8F59-068FB752D9F5}"/>
                    </a:ext>
                  </a:extLst>
                </p:cNvPr>
                <p:cNvSpPr/>
                <p:nvPr/>
              </p:nvSpPr>
              <p:spPr>
                <a:xfrm>
                  <a:off x="1007743" y="575920"/>
                  <a:ext cx="403046" cy="18985"/>
                </a:xfrm>
                <a:custGeom>
                  <a:avLst/>
                  <a:gdLst>
                    <a:gd name="connsiteX0" fmla="*/ 393534 w 403046"/>
                    <a:gd name="connsiteY0" fmla="*/ 18986 h 18985"/>
                    <a:gd name="connsiteX1" fmla="*/ 9513 w 403046"/>
                    <a:gd name="connsiteY1" fmla="*/ 18986 h 18985"/>
                    <a:gd name="connsiteX2" fmla="*/ 0 w 403046"/>
                    <a:gd name="connsiteY2" fmla="*/ 9493 h 18985"/>
                    <a:gd name="connsiteX3" fmla="*/ 9513 w 403046"/>
                    <a:gd name="connsiteY3" fmla="*/ 0 h 18985"/>
                    <a:gd name="connsiteX4" fmla="*/ 393534 w 403046"/>
                    <a:gd name="connsiteY4" fmla="*/ 0 h 18985"/>
                    <a:gd name="connsiteX5" fmla="*/ 403047 w 403046"/>
                    <a:gd name="connsiteY5" fmla="*/ 9493 h 18985"/>
                    <a:gd name="connsiteX6" fmla="*/ 393534 w 40304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046" h="18985">
                      <a:moveTo>
                        <a:pt x="39353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3534" y="0"/>
                      </a:lnTo>
                      <a:cubicBezTo>
                        <a:pt x="398766" y="0"/>
                        <a:pt x="403047" y="4272"/>
                        <a:pt x="403047" y="9493"/>
                      </a:cubicBezTo>
                      <a:cubicBezTo>
                        <a:pt x="403047" y="14714"/>
                        <a:pt x="398766" y="18986"/>
                        <a:pt x="39353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8" name="Vrije vorm 227">
                  <a:extLst>
                    <a:ext uri="{FF2B5EF4-FFF2-40B4-BE49-F238E27FC236}">
                      <a16:creationId xmlns:a16="http://schemas.microsoft.com/office/drawing/2014/main" id="{0A6ADB57-DDFF-2A4C-89D9-31BAF455DA9E}"/>
                    </a:ext>
                  </a:extLst>
                </p:cNvPr>
                <p:cNvSpPr/>
                <p:nvPr/>
              </p:nvSpPr>
              <p:spPr>
                <a:xfrm>
                  <a:off x="878562" y="575920"/>
                  <a:ext cx="42521" cy="18985"/>
                </a:xfrm>
                <a:custGeom>
                  <a:avLst/>
                  <a:gdLst>
                    <a:gd name="connsiteX0" fmla="*/ 33009 w 42521"/>
                    <a:gd name="connsiteY0" fmla="*/ 18986 h 18985"/>
                    <a:gd name="connsiteX1" fmla="*/ 9513 w 42521"/>
                    <a:gd name="connsiteY1" fmla="*/ 18986 h 18985"/>
                    <a:gd name="connsiteX2" fmla="*/ 0 w 42521"/>
                    <a:gd name="connsiteY2" fmla="*/ 9493 h 18985"/>
                    <a:gd name="connsiteX3" fmla="*/ 9513 w 42521"/>
                    <a:gd name="connsiteY3" fmla="*/ 0 h 18985"/>
                    <a:gd name="connsiteX4" fmla="*/ 33009 w 42521"/>
                    <a:gd name="connsiteY4" fmla="*/ 0 h 18985"/>
                    <a:gd name="connsiteX5" fmla="*/ 42521 w 42521"/>
                    <a:gd name="connsiteY5" fmla="*/ 9493 h 18985"/>
                    <a:gd name="connsiteX6" fmla="*/ 33009 w 4252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21" h="18985">
                      <a:moveTo>
                        <a:pt x="3300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009" y="0"/>
                      </a:lnTo>
                      <a:cubicBezTo>
                        <a:pt x="38240" y="0"/>
                        <a:pt x="42521" y="4272"/>
                        <a:pt x="42521" y="9493"/>
                      </a:cubicBezTo>
                      <a:cubicBezTo>
                        <a:pt x="42521" y="14714"/>
                        <a:pt x="38336" y="18986"/>
                        <a:pt x="3300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9" name="Graphic 10">
              <a:extLst>
                <a:ext uri="{FF2B5EF4-FFF2-40B4-BE49-F238E27FC236}">
                  <a16:creationId xmlns:a16="http://schemas.microsoft.com/office/drawing/2014/main" id="{E8CEC152-BF0E-294B-B4C6-70BC7B8EDB2C}"/>
                </a:ext>
              </a:extLst>
            </p:cNvPr>
            <p:cNvGrpSpPr/>
            <p:nvPr/>
          </p:nvGrpSpPr>
          <p:grpSpPr>
            <a:xfrm>
              <a:off x="870952" y="613892"/>
              <a:ext cx="545734" cy="18985"/>
              <a:chOff x="870952" y="613892"/>
              <a:chExt cx="545734" cy="18985"/>
            </a:xfrm>
          </p:grpSpPr>
          <p:grpSp>
            <p:nvGrpSpPr>
              <p:cNvPr id="219" name="Graphic 10">
                <a:extLst>
                  <a:ext uri="{FF2B5EF4-FFF2-40B4-BE49-F238E27FC236}">
                    <a16:creationId xmlns:a16="http://schemas.microsoft.com/office/drawing/2014/main" id="{382787E8-1A67-6646-BD05-9488B688AF89}"/>
                  </a:ext>
                </a:extLst>
              </p:cNvPr>
              <p:cNvGrpSpPr/>
              <p:nvPr/>
            </p:nvGrpSpPr>
            <p:grpSpPr>
              <a:xfrm>
                <a:off x="870952" y="613892"/>
                <a:ext cx="545734" cy="18985"/>
                <a:chOff x="870952" y="613892"/>
                <a:chExt cx="545734" cy="18985"/>
              </a:xfrm>
              <a:solidFill>
                <a:srgbClr val="009989"/>
              </a:solidFill>
            </p:grpSpPr>
            <p:sp>
              <p:nvSpPr>
                <p:cNvPr id="223" name="Vrije vorm 222">
                  <a:extLst>
                    <a:ext uri="{FF2B5EF4-FFF2-40B4-BE49-F238E27FC236}">
                      <a16:creationId xmlns:a16="http://schemas.microsoft.com/office/drawing/2014/main" id="{9BF04756-4CEB-4244-A5F3-88654F721E97}"/>
                    </a:ext>
                  </a:extLst>
                </p:cNvPr>
                <p:cNvSpPr/>
                <p:nvPr/>
              </p:nvSpPr>
              <p:spPr>
                <a:xfrm>
                  <a:off x="1011072" y="613892"/>
                  <a:ext cx="405615" cy="18985"/>
                </a:xfrm>
                <a:custGeom>
                  <a:avLst/>
                  <a:gdLst>
                    <a:gd name="connsiteX0" fmla="*/ 396103 w 405615"/>
                    <a:gd name="connsiteY0" fmla="*/ 18986 h 18985"/>
                    <a:gd name="connsiteX1" fmla="*/ 9513 w 405615"/>
                    <a:gd name="connsiteY1" fmla="*/ 18986 h 18985"/>
                    <a:gd name="connsiteX2" fmla="*/ 0 w 405615"/>
                    <a:gd name="connsiteY2" fmla="*/ 9493 h 18985"/>
                    <a:gd name="connsiteX3" fmla="*/ 9513 w 405615"/>
                    <a:gd name="connsiteY3" fmla="*/ 0 h 18985"/>
                    <a:gd name="connsiteX4" fmla="*/ 396103 w 405615"/>
                    <a:gd name="connsiteY4" fmla="*/ 0 h 18985"/>
                    <a:gd name="connsiteX5" fmla="*/ 405615 w 405615"/>
                    <a:gd name="connsiteY5" fmla="*/ 9493 h 18985"/>
                    <a:gd name="connsiteX6" fmla="*/ 396103 w 405615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5615" h="18985">
                      <a:moveTo>
                        <a:pt x="39610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6103" y="0"/>
                      </a:lnTo>
                      <a:cubicBezTo>
                        <a:pt x="401334" y="0"/>
                        <a:pt x="405615" y="4272"/>
                        <a:pt x="405615" y="9493"/>
                      </a:cubicBezTo>
                      <a:cubicBezTo>
                        <a:pt x="405615" y="14714"/>
                        <a:pt x="401334" y="18986"/>
                        <a:pt x="396103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4" name="Vrije vorm 223">
                  <a:extLst>
                    <a:ext uri="{FF2B5EF4-FFF2-40B4-BE49-F238E27FC236}">
                      <a16:creationId xmlns:a16="http://schemas.microsoft.com/office/drawing/2014/main" id="{976B37DE-724C-9947-A9A4-F9348B7BDB29}"/>
                    </a:ext>
                  </a:extLst>
                </p:cNvPr>
                <p:cNvSpPr/>
                <p:nvPr/>
              </p:nvSpPr>
              <p:spPr>
                <a:xfrm>
                  <a:off x="870952" y="613892"/>
                  <a:ext cx="65636" cy="18985"/>
                </a:xfrm>
                <a:custGeom>
                  <a:avLst/>
                  <a:gdLst>
                    <a:gd name="connsiteX0" fmla="*/ 56124 w 65636"/>
                    <a:gd name="connsiteY0" fmla="*/ 18986 h 18985"/>
                    <a:gd name="connsiteX1" fmla="*/ 9513 w 65636"/>
                    <a:gd name="connsiteY1" fmla="*/ 18986 h 18985"/>
                    <a:gd name="connsiteX2" fmla="*/ 0 w 65636"/>
                    <a:gd name="connsiteY2" fmla="*/ 9493 h 18985"/>
                    <a:gd name="connsiteX3" fmla="*/ 9513 w 65636"/>
                    <a:gd name="connsiteY3" fmla="*/ 0 h 18985"/>
                    <a:gd name="connsiteX4" fmla="*/ 56124 w 65636"/>
                    <a:gd name="connsiteY4" fmla="*/ 0 h 18985"/>
                    <a:gd name="connsiteX5" fmla="*/ 65637 w 65636"/>
                    <a:gd name="connsiteY5" fmla="*/ 9493 h 18985"/>
                    <a:gd name="connsiteX6" fmla="*/ 56124 w 6563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36" h="18985">
                      <a:moveTo>
                        <a:pt x="561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6124" y="0"/>
                      </a:lnTo>
                      <a:cubicBezTo>
                        <a:pt x="61356" y="0"/>
                        <a:pt x="65637" y="4272"/>
                        <a:pt x="65637" y="9493"/>
                      </a:cubicBezTo>
                      <a:cubicBezTo>
                        <a:pt x="65637" y="14714"/>
                        <a:pt x="61356" y="18986"/>
                        <a:pt x="5612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20" name="Graphic 10">
                <a:extLst>
                  <a:ext uri="{FF2B5EF4-FFF2-40B4-BE49-F238E27FC236}">
                    <a16:creationId xmlns:a16="http://schemas.microsoft.com/office/drawing/2014/main" id="{27BF2A1E-C7B0-844A-8F1D-CDB05098772D}"/>
                  </a:ext>
                </a:extLst>
              </p:cNvPr>
              <p:cNvGrpSpPr/>
              <p:nvPr/>
            </p:nvGrpSpPr>
            <p:grpSpPr>
              <a:xfrm>
                <a:off x="870952" y="613892"/>
                <a:ext cx="545734" cy="18985"/>
                <a:chOff x="870952" y="613892"/>
                <a:chExt cx="545734" cy="18985"/>
              </a:xfrm>
              <a:solidFill>
                <a:srgbClr val="009789"/>
              </a:solidFill>
            </p:grpSpPr>
            <p:sp>
              <p:nvSpPr>
                <p:cNvPr id="221" name="Vrije vorm 220">
                  <a:extLst>
                    <a:ext uri="{FF2B5EF4-FFF2-40B4-BE49-F238E27FC236}">
                      <a16:creationId xmlns:a16="http://schemas.microsoft.com/office/drawing/2014/main" id="{018E7E6E-3939-3E46-B543-8E54F191EE70}"/>
                    </a:ext>
                  </a:extLst>
                </p:cNvPr>
                <p:cNvSpPr/>
                <p:nvPr/>
              </p:nvSpPr>
              <p:spPr>
                <a:xfrm>
                  <a:off x="1011072" y="613892"/>
                  <a:ext cx="405615" cy="18985"/>
                </a:xfrm>
                <a:custGeom>
                  <a:avLst/>
                  <a:gdLst>
                    <a:gd name="connsiteX0" fmla="*/ 396103 w 405615"/>
                    <a:gd name="connsiteY0" fmla="*/ 18986 h 18985"/>
                    <a:gd name="connsiteX1" fmla="*/ 9513 w 405615"/>
                    <a:gd name="connsiteY1" fmla="*/ 18986 h 18985"/>
                    <a:gd name="connsiteX2" fmla="*/ 0 w 405615"/>
                    <a:gd name="connsiteY2" fmla="*/ 9493 h 18985"/>
                    <a:gd name="connsiteX3" fmla="*/ 9513 w 405615"/>
                    <a:gd name="connsiteY3" fmla="*/ 0 h 18985"/>
                    <a:gd name="connsiteX4" fmla="*/ 396103 w 405615"/>
                    <a:gd name="connsiteY4" fmla="*/ 0 h 18985"/>
                    <a:gd name="connsiteX5" fmla="*/ 405615 w 405615"/>
                    <a:gd name="connsiteY5" fmla="*/ 9493 h 18985"/>
                    <a:gd name="connsiteX6" fmla="*/ 396103 w 405615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5615" h="18985">
                      <a:moveTo>
                        <a:pt x="39610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6103" y="0"/>
                      </a:lnTo>
                      <a:cubicBezTo>
                        <a:pt x="401334" y="0"/>
                        <a:pt x="405615" y="4272"/>
                        <a:pt x="405615" y="9493"/>
                      </a:cubicBezTo>
                      <a:cubicBezTo>
                        <a:pt x="405615" y="14714"/>
                        <a:pt x="401334" y="18986"/>
                        <a:pt x="396103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2" name="Vrije vorm 221">
                  <a:extLst>
                    <a:ext uri="{FF2B5EF4-FFF2-40B4-BE49-F238E27FC236}">
                      <a16:creationId xmlns:a16="http://schemas.microsoft.com/office/drawing/2014/main" id="{9B965F07-F79D-D64F-83D4-8AF7D505600D}"/>
                    </a:ext>
                  </a:extLst>
                </p:cNvPr>
                <p:cNvSpPr/>
                <p:nvPr/>
              </p:nvSpPr>
              <p:spPr>
                <a:xfrm>
                  <a:off x="870952" y="613892"/>
                  <a:ext cx="65636" cy="18985"/>
                </a:xfrm>
                <a:custGeom>
                  <a:avLst/>
                  <a:gdLst>
                    <a:gd name="connsiteX0" fmla="*/ 56124 w 65636"/>
                    <a:gd name="connsiteY0" fmla="*/ 18986 h 18985"/>
                    <a:gd name="connsiteX1" fmla="*/ 9513 w 65636"/>
                    <a:gd name="connsiteY1" fmla="*/ 18986 h 18985"/>
                    <a:gd name="connsiteX2" fmla="*/ 0 w 65636"/>
                    <a:gd name="connsiteY2" fmla="*/ 9493 h 18985"/>
                    <a:gd name="connsiteX3" fmla="*/ 9513 w 65636"/>
                    <a:gd name="connsiteY3" fmla="*/ 0 h 18985"/>
                    <a:gd name="connsiteX4" fmla="*/ 56124 w 65636"/>
                    <a:gd name="connsiteY4" fmla="*/ 0 h 18985"/>
                    <a:gd name="connsiteX5" fmla="*/ 65637 w 65636"/>
                    <a:gd name="connsiteY5" fmla="*/ 9493 h 18985"/>
                    <a:gd name="connsiteX6" fmla="*/ 56124 w 6563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36" h="18985">
                      <a:moveTo>
                        <a:pt x="561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6124" y="0"/>
                      </a:lnTo>
                      <a:cubicBezTo>
                        <a:pt x="61356" y="0"/>
                        <a:pt x="65637" y="4272"/>
                        <a:pt x="65637" y="9493"/>
                      </a:cubicBezTo>
                      <a:cubicBezTo>
                        <a:pt x="65637" y="14714"/>
                        <a:pt x="61356" y="18986"/>
                        <a:pt x="5612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0" name="Graphic 10">
              <a:extLst>
                <a:ext uri="{FF2B5EF4-FFF2-40B4-BE49-F238E27FC236}">
                  <a16:creationId xmlns:a16="http://schemas.microsoft.com/office/drawing/2014/main" id="{EA72CE3C-EB5E-5A42-914C-AB84709EBEB8}"/>
                </a:ext>
              </a:extLst>
            </p:cNvPr>
            <p:cNvGrpSpPr/>
            <p:nvPr/>
          </p:nvGrpSpPr>
          <p:grpSpPr>
            <a:xfrm>
              <a:off x="856208" y="651768"/>
              <a:ext cx="536793" cy="18985"/>
              <a:chOff x="856208" y="651768"/>
              <a:chExt cx="536793" cy="18985"/>
            </a:xfrm>
          </p:grpSpPr>
          <p:grpSp>
            <p:nvGrpSpPr>
              <p:cNvPr id="213" name="Graphic 10">
                <a:extLst>
                  <a:ext uri="{FF2B5EF4-FFF2-40B4-BE49-F238E27FC236}">
                    <a16:creationId xmlns:a16="http://schemas.microsoft.com/office/drawing/2014/main" id="{0033C76D-5FE4-8344-80D9-940732E0140E}"/>
                  </a:ext>
                </a:extLst>
              </p:cNvPr>
              <p:cNvGrpSpPr/>
              <p:nvPr/>
            </p:nvGrpSpPr>
            <p:grpSpPr>
              <a:xfrm>
                <a:off x="856208" y="651768"/>
                <a:ext cx="536793" cy="18985"/>
                <a:chOff x="856208" y="651768"/>
                <a:chExt cx="536793" cy="18985"/>
              </a:xfrm>
              <a:solidFill>
                <a:srgbClr val="009989"/>
              </a:solidFill>
            </p:grpSpPr>
            <p:sp>
              <p:nvSpPr>
                <p:cNvPr id="217" name="Vrije vorm 216">
                  <a:extLst>
                    <a:ext uri="{FF2B5EF4-FFF2-40B4-BE49-F238E27FC236}">
                      <a16:creationId xmlns:a16="http://schemas.microsoft.com/office/drawing/2014/main" id="{B78BCBE2-5EE3-A146-98F1-3B9208A4F84A}"/>
                    </a:ext>
                  </a:extLst>
                </p:cNvPr>
                <p:cNvSpPr/>
                <p:nvPr/>
              </p:nvSpPr>
              <p:spPr>
                <a:xfrm>
                  <a:off x="1060442" y="651768"/>
                  <a:ext cx="332558" cy="18985"/>
                </a:xfrm>
                <a:custGeom>
                  <a:avLst/>
                  <a:gdLst>
                    <a:gd name="connsiteX0" fmla="*/ 323046 w 332558"/>
                    <a:gd name="connsiteY0" fmla="*/ 18986 h 18985"/>
                    <a:gd name="connsiteX1" fmla="*/ 9513 w 332558"/>
                    <a:gd name="connsiteY1" fmla="*/ 18986 h 18985"/>
                    <a:gd name="connsiteX2" fmla="*/ 0 w 332558"/>
                    <a:gd name="connsiteY2" fmla="*/ 9493 h 18985"/>
                    <a:gd name="connsiteX3" fmla="*/ 9513 w 332558"/>
                    <a:gd name="connsiteY3" fmla="*/ 0 h 18985"/>
                    <a:gd name="connsiteX4" fmla="*/ 323046 w 332558"/>
                    <a:gd name="connsiteY4" fmla="*/ 0 h 18985"/>
                    <a:gd name="connsiteX5" fmla="*/ 332559 w 332558"/>
                    <a:gd name="connsiteY5" fmla="*/ 9493 h 18985"/>
                    <a:gd name="connsiteX6" fmla="*/ 323046 w 33255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558" h="18985">
                      <a:moveTo>
                        <a:pt x="32304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23046" y="0"/>
                      </a:lnTo>
                      <a:cubicBezTo>
                        <a:pt x="328278" y="0"/>
                        <a:pt x="332559" y="4272"/>
                        <a:pt x="332559" y="9493"/>
                      </a:cubicBezTo>
                      <a:cubicBezTo>
                        <a:pt x="332559" y="14714"/>
                        <a:pt x="328278" y="18986"/>
                        <a:pt x="32304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8" name="Vrije vorm 217">
                  <a:extLst>
                    <a:ext uri="{FF2B5EF4-FFF2-40B4-BE49-F238E27FC236}">
                      <a16:creationId xmlns:a16="http://schemas.microsoft.com/office/drawing/2014/main" id="{DFDF4A31-A1FD-B644-AA8E-75FEE2FA7882}"/>
                    </a:ext>
                  </a:extLst>
                </p:cNvPr>
                <p:cNvSpPr/>
                <p:nvPr/>
              </p:nvSpPr>
              <p:spPr>
                <a:xfrm>
                  <a:off x="856208" y="651768"/>
                  <a:ext cx="126897" cy="18985"/>
                </a:xfrm>
                <a:custGeom>
                  <a:avLst/>
                  <a:gdLst>
                    <a:gd name="connsiteX0" fmla="*/ 117385 w 126897"/>
                    <a:gd name="connsiteY0" fmla="*/ 18986 h 18985"/>
                    <a:gd name="connsiteX1" fmla="*/ 9513 w 126897"/>
                    <a:gd name="connsiteY1" fmla="*/ 18986 h 18985"/>
                    <a:gd name="connsiteX2" fmla="*/ 0 w 126897"/>
                    <a:gd name="connsiteY2" fmla="*/ 9493 h 18985"/>
                    <a:gd name="connsiteX3" fmla="*/ 9513 w 126897"/>
                    <a:gd name="connsiteY3" fmla="*/ 0 h 18985"/>
                    <a:gd name="connsiteX4" fmla="*/ 117385 w 126897"/>
                    <a:gd name="connsiteY4" fmla="*/ 0 h 18985"/>
                    <a:gd name="connsiteX5" fmla="*/ 126897 w 126897"/>
                    <a:gd name="connsiteY5" fmla="*/ 9493 h 18985"/>
                    <a:gd name="connsiteX6" fmla="*/ 117385 w 12689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897" h="18985">
                      <a:moveTo>
                        <a:pt x="11738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7385" y="0"/>
                      </a:lnTo>
                      <a:cubicBezTo>
                        <a:pt x="122617" y="0"/>
                        <a:pt x="126897" y="4272"/>
                        <a:pt x="126897" y="9493"/>
                      </a:cubicBezTo>
                      <a:cubicBezTo>
                        <a:pt x="126897" y="14714"/>
                        <a:pt x="122712" y="18986"/>
                        <a:pt x="11738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14" name="Graphic 10">
                <a:extLst>
                  <a:ext uri="{FF2B5EF4-FFF2-40B4-BE49-F238E27FC236}">
                    <a16:creationId xmlns:a16="http://schemas.microsoft.com/office/drawing/2014/main" id="{22A40567-EFE4-384E-9BEE-DB6F15CF3F1D}"/>
                  </a:ext>
                </a:extLst>
              </p:cNvPr>
              <p:cNvGrpSpPr/>
              <p:nvPr/>
            </p:nvGrpSpPr>
            <p:grpSpPr>
              <a:xfrm>
                <a:off x="856208" y="651768"/>
                <a:ext cx="536793" cy="18985"/>
                <a:chOff x="856208" y="651768"/>
                <a:chExt cx="536793" cy="18985"/>
              </a:xfrm>
              <a:solidFill>
                <a:srgbClr val="009789"/>
              </a:solidFill>
            </p:grpSpPr>
            <p:sp>
              <p:nvSpPr>
                <p:cNvPr id="215" name="Vrije vorm 214">
                  <a:extLst>
                    <a:ext uri="{FF2B5EF4-FFF2-40B4-BE49-F238E27FC236}">
                      <a16:creationId xmlns:a16="http://schemas.microsoft.com/office/drawing/2014/main" id="{E66212E5-4C29-094A-A89E-D4019A3B02A9}"/>
                    </a:ext>
                  </a:extLst>
                </p:cNvPr>
                <p:cNvSpPr/>
                <p:nvPr/>
              </p:nvSpPr>
              <p:spPr>
                <a:xfrm>
                  <a:off x="1060442" y="651768"/>
                  <a:ext cx="332558" cy="18985"/>
                </a:xfrm>
                <a:custGeom>
                  <a:avLst/>
                  <a:gdLst>
                    <a:gd name="connsiteX0" fmla="*/ 323046 w 332558"/>
                    <a:gd name="connsiteY0" fmla="*/ 18986 h 18985"/>
                    <a:gd name="connsiteX1" fmla="*/ 9513 w 332558"/>
                    <a:gd name="connsiteY1" fmla="*/ 18986 h 18985"/>
                    <a:gd name="connsiteX2" fmla="*/ 0 w 332558"/>
                    <a:gd name="connsiteY2" fmla="*/ 9493 h 18985"/>
                    <a:gd name="connsiteX3" fmla="*/ 9513 w 332558"/>
                    <a:gd name="connsiteY3" fmla="*/ 0 h 18985"/>
                    <a:gd name="connsiteX4" fmla="*/ 323046 w 332558"/>
                    <a:gd name="connsiteY4" fmla="*/ 0 h 18985"/>
                    <a:gd name="connsiteX5" fmla="*/ 332559 w 332558"/>
                    <a:gd name="connsiteY5" fmla="*/ 9493 h 18985"/>
                    <a:gd name="connsiteX6" fmla="*/ 323046 w 33255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558" h="18985">
                      <a:moveTo>
                        <a:pt x="32304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23046" y="0"/>
                      </a:lnTo>
                      <a:cubicBezTo>
                        <a:pt x="328278" y="0"/>
                        <a:pt x="332559" y="4272"/>
                        <a:pt x="332559" y="9493"/>
                      </a:cubicBezTo>
                      <a:cubicBezTo>
                        <a:pt x="332559" y="14714"/>
                        <a:pt x="328278" y="18986"/>
                        <a:pt x="32304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6" name="Vrije vorm 215">
                  <a:extLst>
                    <a:ext uri="{FF2B5EF4-FFF2-40B4-BE49-F238E27FC236}">
                      <a16:creationId xmlns:a16="http://schemas.microsoft.com/office/drawing/2014/main" id="{31B07361-BA20-3941-9B26-77AF8CEBE517}"/>
                    </a:ext>
                  </a:extLst>
                </p:cNvPr>
                <p:cNvSpPr/>
                <p:nvPr/>
              </p:nvSpPr>
              <p:spPr>
                <a:xfrm>
                  <a:off x="856208" y="651768"/>
                  <a:ext cx="126897" cy="18985"/>
                </a:xfrm>
                <a:custGeom>
                  <a:avLst/>
                  <a:gdLst>
                    <a:gd name="connsiteX0" fmla="*/ 117385 w 126897"/>
                    <a:gd name="connsiteY0" fmla="*/ 18986 h 18985"/>
                    <a:gd name="connsiteX1" fmla="*/ 9513 w 126897"/>
                    <a:gd name="connsiteY1" fmla="*/ 18986 h 18985"/>
                    <a:gd name="connsiteX2" fmla="*/ 0 w 126897"/>
                    <a:gd name="connsiteY2" fmla="*/ 9493 h 18985"/>
                    <a:gd name="connsiteX3" fmla="*/ 9513 w 126897"/>
                    <a:gd name="connsiteY3" fmla="*/ 0 h 18985"/>
                    <a:gd name="connsiteX4" fmla="*/ 117385 w 126897"/>
                    <a:gd name="connsiteY4" fmla="*/ 0 h 18985"/>
                    <a:gd name="connsiteX5" fmla="*/ 126897 w 126897"/>
                    <a:gd name="connsiteY5" fmla="*/ 9493 h 18985"/>
                    <a:gd name="connsiteX6" fmla="*/ 117385 w 12689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897" h="18985">
                      <a:moveTo>
                        <a:pt x="11738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7385" y="0"/>
                      </a:lnTo>
                      <a:cubicBezTo>
                        <a:pt x="122617" y="0"/>
                        <a:pt x="126897" y="4272"/>
                        <a:pt x="126897" y="9493"/>
                      </a:cubicBezTo>
                      <a:cubicBezTo>
                        <a:pt x="126897" y="14714"/>
                        <a:pt x="122712" y="18986"/>
                        <a:pt x="11738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1" name="Graphic 10">
              <a:extLst>
                <a:ext uri="{FF2B5EF4-FFF2-40B4-BE49-F238E27FC236}">
                  <a16:creationId xmlns:a16="http://schemas.microsoft.com/office/drawing/2014/main" id="{DBBDC424-9465-BD4A-8A47-71F9C261ADE3}"/>
                </a:ext>
              </a:extLst>
            </p:cNvPr>
            <p:cNvGrpSpPr/>
            <p:nvPr/>
          </p:nvGrpSpPr>
          <p:grpSpPr>
            <a:xfrm>
              <a:off x="848217" y="689740"/>
              <a:ext cx="540788" cy="18985"/>
              <a:chOff x="848217" y="689740"/>
              <a:chExt cx="540788" cy="18985"/>
            </a:xfrm>
          </p:grpSpPr>
          <p:grpSp>
            <p:nvGrpSpPr>
              <p:cNvPr id="207" name="Graphic 10">
                <a:extLst>
                  <a:ext uri="{FF2B5EF4-FFF2-40B4-BE49-F238E27FC236}">
                    <a16:creationId xmlns:a16="http://schemas.microsoft.com/office/drawing/2014/main" id="{8FAF8190-E266-5E42-9CD5-6CAE3346913E}"/>
                  </a:ext>
                </a:extLst>
              </p:cNvPr>
              <p:cNvGrpSpPr/>
              <p:nvPr/>
            </p:nvGrpSpPr>
            <p:grpSpPr>
              <a:xfrm>
                <a:off x="848217" y="689740"/>
                <a:ext cx="540788" cy="18985"/>
                <a:chOff x="848217" y="689740"/>
                <a:chExt cx="540788" cy="18985"/>
              </a:xfrm>
              <a:solidFill>
                <a:srgbClr val="009989"/>
              </a:solidFill>
            </p:grpSpPr>
            <p:sp>
              <p:nvSpPr>
                <p:cNvPr id="211" name="Vrije vorm 210">
                  <a:extLst>
                    <a:ext uri="{FF2B5EF4-FFF2-40B4-BE49-F238E27FC236}">
                      <a16:creationId xmlns:a16="http://schemas.microsoft.com/office/drawing/2014/main" id="{F15C4F4D-DAA5-2F47-9C78-EF4D868E04B6}"/>
                    </a:ext>
                  </a:extLst>
                </p:cNvPr>
                <p:cNvSpPr/>
                <p:nvPr/>
              </p:nvSpPr>
              <p:spPr>
                <a:xfrm>
                  <a:off x="1108005" y="689740"/>
                  <a:ext cx="281000" cy="18985"/>
                </a:xfrm>
                <a:custGeom>
                  <a:avLst/>
                  <a:gdLst>
                    <a:gd name="connsiteX0" fmla="*/ 271488 w 281000"/>
                    <a:gd name="connsiteY0" fmla="*/ 18986 h 18985"/>
                    <a:gd name="connsiteX1" fmla="*/ 9513 w 281000"/>
                    <a:gd name="connsiteY1" fmla="*/ 18986 h 18985"/>
                    <a:gd name="connsiteX2" fmla="*/ 0 w 281000"/>
                    <a:gd name="connsiteY2" fmla="*/ 9493 h 18985"/>
                    <a:gd name="connsiteX3" fmla="*/ 9513 w 281000"/>
                    <a:gd name="connsiteY3" fmla="*/ 0 h 18985"/>
                    <a:gd name="connsiteX4" fmla="*/ 271488 w 281000"/>
                    <a:gd name="connsiteY4" fmla="*/ 0 h 18985"/>
                    <a:gd name="connsiteX5" fmla="*/ 281001 w 281000"/>
                    <a:gd name="connsiteY5" fmla="*/ 9493 h 18985"/>
                    <a:gd name="connsiteX6" fmla="*/ 271488 w 28100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000" h="18985">
                      <a:moveTo>
                        <a:pt x="271488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71488" y="0"/>
                      </a:lnTo>
                      <a:cubicBezTo>
                        <a:pt x="276720" y="0"/>
                        <a:pt x="281001" y="4272"/>
                        <a:pt x="281001" y="9493"/>
                      </a:cubicBezTo>
                      <a:cubicBezTo>
                        <a:pt x="281001" y="14714"/>
                        <a:pt x="276720" y="18986"/>
                        <a:pt x="271488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2" name="Vrije vorm 211">
                  <a:extLst>
                    <a:ext uri="{FF2B5EF4-FFF2-40B4-BE49-F238E27FC236}">
                      <a16:creationId xmlns:a16="http://schemas.microsoft.com/office/drawing/2014/main" id="{E94C0CFD-2D0F-8644-B6D8-44C3B4961246}"/>
                    </a:ext>
                  </a:extLst>
                </p:cNvPr>
                <p:cNvSpPr/>
                <p:nvPr/>
              </p:nvSpPr>
              <p:spPr>
                <a:xfrm>
                  <a:off x="848217" y="689740"/>
                  <a:ext cx="138312" cy="18985"/>
                </a:xfrm>
                <a:custGeom>
                  <a:avLst/>
                  <a:gdLst>
                    <a:gd name="connsiteX0" fmla="*/ 128800 w 138312"/>
                    <a:gd name="connsiteY0" fmla="*/ 18986 h 18985"/>
                    <a:gd name="connsiteX1" fmla="*/ 9513 w 138312"/>
                    <a:gd name="connsiteY1" fmla="*/ 18986 h 18985"/>
                    <a:gd name="connsiteX2" fmla="*/ 0 w 138312"/>
                    <a:gd name="connsiteY2" fmla="*/ 9493 h 18985"/>
                    <a:gd name="connsiteX3" fmla="*/ 9513 w 138312"/>
                    <a:gd name="connsiteY3" fmla="*/ 0 h 18985"/>
                    <a:gd name="connsiteX4" fmla="*/ 128800 w 138312"/>
                    <a:gd name="connsiteY4" fmla="*/ 0 h 18985"/>
                    <a:gd name="connsiteX5" fmla="*/ 138312 w 138312"/>
                    <a:gd name="connsiteY5" fmla="*/ 9493 h 18985"/>
                    <a:gd name="connsiteX6" fmla="*/ 128800 w 13831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312" h="18985">
                      <a:moveTo>
                        <a:pt x="12880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28800" y="0"/>
                      </a:lnTo>
                      <a:cubicBezTo>
                        <a:pt x="134032" y="0"/>
                        <a:pt x="138312" y="4272"/>
                        <a:pt x="138312" y="9493"/>
                      </a:cubicBezTo>
                      <a:cubicBezTo>
                        <a:pt x="138312" y="14714"/>
                        <a:pt x="134032" y="18986"/>
                        <a:pt x="12880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08" name="Graphic 10">
                <a:extLst>
                  <a:ext uri="{FF2B5EF4-FFF2-40B4-BE49-F238E27FC236}">
                    <a16:creationId xmlns:a16="http://schemas.microsoft.com/office/drawing/2014/main" id="{628C70BE-4B1F-2748-A202-A7C398806CF6}"/>
                  </a:ext>
                </a:extLst>
              </p:cNvPr>
              <p:cNvGrpSpPr/>
              <p:nvPr/>
            </p:nvGrpSpPr>
            <p:grpSpPr>
              <a:xfrm>
                <a:off x="848217" y="689740"/>
                <a:ext cx="540788" cy="18985"/>
                <a:chOff x="848217" y="689740"/>
                <a:chExt cx="540788" cy="18985"/>
              </a:xfrm>
              <a:solidFill>
                <a:srgbClr val="009789"/>
              </a:solidFill>
            </p:grpSpPr>
            <p:sp>
              <p:nvSpPr>
                <p:cNvPr id="209" name="Vrije vorm 208">
                  <a:extLst>
                    <a:ext uri="{FF2B5EF4-FFF2-40B4-BE49-F238E27FC236}">
                      <a16:creationId xmlns:a16="http://schemas.microsoft.com/office/drawing/2014/main" id="{523C22BA-DD59-2443-93E9-6A17454BC3CE}"/>
                    </a:ext>
                  </a:extLst>
                </p:cNvPr>
                <p:cNvSpPr/>
                <p:nvPr/>
              </p:nvSpPr>
              <p:spPr>
                <a:xfrm>
                  <a:off x="1108005" y="689740"/>
                  <a:ext cx="281000" cy="18985"/>
                </a:xfrm>
                <a:custGeom>
                  <a:avLst/>
                  <a:gdLst>
                    <a:gd name="connsiteX0" fmla="*/ 271488 w 281000"/>
                    <a:gd name="connsiteY0" fmla="*/ 18986 h 18985"/>
                    <a:gd name="connsiteX1" fmla="*/ 9513 w 281000"/>
                    <a:gd name="connsiteY1" fmla="*/ 18986 h 18985"/>
                    <a:gd name="connsiteX2" fmla="*/ 0 w 281000"/>
                    <a:gd name="connsiteY2" fmla="*/ 9493 h 18985"/>
                    <a:gd name="connsiteX3" fmla="*/ 9513 w 281000"/>
                    <a:gd name="connsiteY3" fmla="*/ 0 h 18985"/>
                    <a:gd name="connsiteX4" fmla="*/ 271488 w 281000"/>
                    <a:gd name="connsiteY4" fmla="*/ 0 h 18985"/>
                    <a:gd name="connsiteX5" fmla="*/ 281001 w 281000"/>
                    <a:gd name="connsiteY5" fmla="*/ 9493 h 18985"/>
                    <a:gd name="connsiteX6" fmla="*/ 271488 w 28100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000" h="18985">
                      <a:moveTo>
                        <a:pt x="271488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71488" y="0"/>
                      </a:lnTo>
                      <a:cubicBezTo>
                        <a:pt x="276720" y="0"/>
                        <a:pt x="281001" y="4272"/>
                        <a:pt x="281001" y="9493"/>
                      </a:cubicBezTo>
                      <a:cubicBezTo>
                        <a:pt x="281001" y="14714"/>
                        <a:pt x="276720" y="18986"/>
                        <a:pt x="271488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0" name="Vrije vorm 209">
                  <a:extLst>
                    <a:ext uri="{FF2B5EF4-FFF2-40B4-BE49-F238E27FC236}">
                      <a16:creationId xmlns:a16="http://schemas.microsoft.com/office/drawing/2014/main" id="{547D593E-7E93-714B-A2B9-4682FD8AB4AB}"/>
                    </a:ext>
                  </a:extLst>
                </p:cNvPr>
                <p:cNvSpPr/>
                <p:nvPr/>
              </p:nvSpPr>
              <p:spPr>
                <a:xfrm>
                  <a:off x="848217" y="689740"/>
                  <a:ext cx="138312" cy="18985"/>
                </a:xfrm>
                <a:custGeom>
                  <a:avLst/>
                  <a:gdLst>
                    <a:gd name="connsiteX0" fmla="*/ 128800 w 138312"/>
                    <a:gd name="connsiteY0" fmla="*/ 18986 h 18985"/>
                    <a:gd name="connsiteX1" fmla="*/ 9513 w 138312"/>
                    <a:gd name="connsiteY1" fmla="*/ 18986 h 18985"/>
                    <a:gd name="connsiteX2" fmla="*/ 0 w 138312"/>
                    <a:gd name="connsiteY2" fmla="*/ 9493 h 18985"/>
                    <a:gd name="connsiteX3" fmla="*/ 9513 w 138312"/>
                    <a:gd name="connsiteY3" fmla="*/ 0 h 18985"/>
                    <a:gd name="connsiteX4" fmla="*/ 128800 w 138312"/>
                    <a:gd name="connsiteY4" fmla="*/ 0 h 18985"/>
                    <a:gd name="connsiteX5" fmla="*/ 138312 w 138312"/>
                    <a:gd name="connsiteY5" fmla="*/ 9493 h 18985"/>
                    <a:gd name="connsiteX6" fmla="*/ 128800 w 13831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312" h="18985">
                      <a:moveTo>
                        <a:pt x="12880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28800" y="0"/>
                      </a:lnTo>
                      <a:cubicBezTo>
                        <a:pt x="134032" y="0"/>
                        <a:pt x="138312" y="4272"/>
                        <a:pt x="138312" y="9493"/>
                      </a:cubicBezTo>
                      <a:cubicBezTo>
                        <a:pt x="138312" y="14714"/>
                        <a:pt x="134032" y="18986"/>
                        <a:pt x="12880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2" name="Graphic 10">
              <a:extLst>
                <a:ext uri="{FF2B5EF4-FFF2-40B4-BE49-F238E27FC236}">
                  <a16:creationId xmlns:a16="http://schemas.microsoft.com/office/drawing/2014/main" id="{32C70BF5-EE27-E042-A36F-E4050BBCDA73}"/>
                </a:ext>
              </a:extLst>
            </p:cNvPr>
            <p:cNvGrpSpPr/>
            <p:nvPr/>
          </p:nvGrpSpPr>
          <p:grpSpPr>
            <a:xfrm>
              <a:off x="839846" y="727617"/>
              <a:ext cx="500455" cy="18985"/>
              <a:chOff x="839846" y="727617"/>
              <a:chExt cx="500455" cy="18985"/>
            </a:xfrm>
          </p:grpSpPr>
          <p:grpSp>
            <p:nvGrpSpPr>
              <p:cNvPr id="199" name="Graphic 10">
                <a:extLst>
                  <a:ext uri="{FF2B5EF4-FFF2-40B4-BE49-F238E27FC236}">
                    <a16:creationId xmlns:a16="http://schemas.microsoft.com/office/drawing/2014/main" id="{24AEE559-BAC7-CD42-ADCC-F48C519EF7F4}"/>
                  </a:ext>
                </a:extLst>
              </p:cNvPr>
              <p:cNvGrpSpPr/>
              <p:nvPr/>
            </p:nvGrpSpPr>
            <p:grpSpPr>
              <a:xfrm>
                <a:off x="839846" y="727617"/>
                <a:ext cx="500455" cy="18985"/>
                <a:chOff x="839846" y="727617"/>
                <a:chExt cx="500455" cy="18985"/>
              </a:xfrm>
              <a:solidFill>
                <a:srgbClr val="009989"/>
              </a:solidFill>
            </p:grpSpPr>
            <p:sp>
              <p:nvSpPr>
                <p:cNvPr id="204" name="Vrije vorm 203">
                  <a:extLst>
                    <a:ext uri="{FF2B5EF4-FFF2-40B4-BE49-F238E27FC236}">
                      <a16:creationId xmlns:a16="http://schemas.microsoft.com/office/drawing/2014/main" id="{E1EB27E8-0426-D445-9337-5F76C1E98651}"/>
                    </a:ext>
                  </a:extLst>
                </p:cNvPr>
                <p:cNvSpPr/>
                <p:nvPr/>
              </p:nvSpPr>
              <p:spPr>
                <a:xfrm>
                  <a:off x="1001464" y="727617"/>
                  <a:ext cx="105018" cy="18985"/>
                </a:xfrm>
                <a:custGeom>
                  <a:avLst/>
                  <a:gdLst>
                    <a:gd name="connsiteX0" fmla="*/ 95506 w 105018"/>
                    <a:gd name="connsiteY0" fmla="*/ 18986 h 18985"/>
                    <a:gd name="connsiteX1" fmla="*/ 9513 w 105018"/>
                    <a:gd name="connsiteY1" fmla="*/ 18986 h 18985"/>
                    <a:gd name="connsiteX2" fmla="*/ 0 w 105018"/>
                    <a:gd name="connsiteY2" fmla="*/ 9493 h 18985"/>
                    <a:gd name="connsiteX3" fmla="*/ 9513 w 105018"/>
                    <a:gd name="connsiteY3" fmla="*/ 0 h 18985"/>
                    <a:gd name="connsiteX4" fmla="*/ 95506 w 105018"/>
                    <a:gd name="connsiteY4" fmla="*/ 0 h 18985"/>
                    <a:gd name="connsiteX5" fmla="*/ 105018 w 105018"/>
                    <a:gd name="connsiteY5" fmla="*/ 9493 h 18985"/>
                    <a:gd name="connsiteX6" fmla="*/ 95506 w 1050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018" h="18985">
                      <a:moveTo>
                        <a:pt x="955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5506" y="0"/>
                      </a:lnTo>
                      <a:cubicBezTo>
                        <a:pt x="100738" y="0"/>
                        <a:pt x="105018" y="4272"/>
                        <a:pt x="105018" y="9493"/>
                      </a:cubicBezTo>
                      <a:cubicBezTo>
                        <a:pt x="105018" y="14714"/>
                        <a:pt x="100833" y="18986"/>
                        <a:pt x="9550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5" name="Vrije vorm 204">
                  <a:extLst>
                    <a:ext uri="{FF2B5EF4-FFF2-40B4-BE49-F238E27FC236}">
                      <a16:creationId xmlns:a16="http://schemas.microsoft.com/office/drawing/2014/main" id="{DCE57A74-A6FF-8948-9C88-4AD836103911}"/>
                    </a:ext>
                  </a:extLst>
                </p:cNvPr>
                <p:cNvSpPr/>
                <p:nvPr/>
              </p:nvSpPr>
              <p:spPr>
                <a:xfrm>
                  <a:off x="1125032" y="727617"/>
                  <a:ext cx="215268" cy="18985"/>
                </a:xfrm>
                <a:custGeom>
                  <a:avLst/>
                  <a:gdLst>
                    <a:gd name="connsiteX0" fmla="*/ 205756 w 215268"/>
                    <a:gd name="connsiteY0" fmla="*/ 18986 h 18985"/>
                    <a:gd name="connsiteX1" fmla="*/ 9513 w 215268"/>
                    <a:gd name="connsiteY1" fmla="*/ 18986 h 18985"/>
                    <a:gd name="connsiteX2" fmla="*/ 0 w 215268"/>
                    <a:gd name="connsiteY2" fmla="*/ 9493 h 18985"/>
                    <a:gd name="connsiteX3" fmla="*/ 9513 w 215268"/>
                    <a:gd name="connsiteY3" fmla="*/ 0 h 18985"/>
                    <a:gd name="connsiteX4" fmla="*/ 205756 w 215268"/>
                    <a:gd name="connsiteY4" fmla="*/ 0 h 18985"/>
                    <a:gd name="connsiteX5" fmla="*/ 215269 w 215268"/>
                    <a:gd name="connsiteY5" fmla="*/ 9493 h 18985"/>
                    <a:gd name="connsiteX6" fmla="*/ 205756 w 21526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268" h="18985">
                      <a:moveTo>
                        <a:pt x="20575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5756" y="0"/>
                      </a:lnTo>
                      <a:cubicBezTo>
                        <a:pt x="210988" y="0"/>
                        <a:pt x="215269" y="4272"/>
                        <a:pt x="215269" y="9493"/>
                      </a:cubicBezTo>
                      <a:cubicBezTo>
                        <a:pt x="215269" y="14714"/>
                        <a:pt x="210988" y="18986"/>
                        <a:pt x="20575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6" name="Vrije vorm 205">
                  <a:extLst>
                    <a:ext uri="{FF2B5EF4-FFF2-40B4-BE49-F238E27FC236}">
                      <a16:creationId xmlns:a16="http://schemas.microsoft.com/office/drawing/2014/main" id="{1D45A222-CF9D-094B-AE5B-5AD1696241DB}"/>
                    </a:ext>
                  </a:extLst>
                </p:cNvPr>
                <p:cNvSpPr/>
                <p:nvPr/>
              </p:nvSpPr>
              <p:spPr>
                <a:xfrm>
                  <a:off x="839846" y="727617"/>
                  <a:ext cx="119192" cy="18985"/>
                </a:xfrm>
                <a:custGeom>
                  <a:avLst/>
                  <a:gdLst>
                    <a:gd name="connsiteX0" fmla="*/ 109680 w 119192"/>
                    <a:gd name="connsiteY0" fmla="*/ 18986 h 18985"/>
                    <a:gd name="connsiteX1" fmla="*/ 9513 w 119192"/>
                    <a:gd name="connsiteY1" fmla="*/ 18986 h 18985"/>
                    <a:gd name="connsiteX2" fmla="*/ 0 w 119192"/>
                    <a:gd name="connsiteY2" fmla="*/ 9493 h 18985"/>
                    <a:gd name="connsiteX3" fmla="*/ 9513 w 119192"/>
                    <a:gd name="connsiteY3" fmla="*/ 0 h 18985"/>
                    <a:gd name="connsiteX4" fmla="*/ 109680 w 119192"/>
                    <a:gd name="connsiteY4" fmla="*/ 0 h 18985"/>
                    <a:gd name="connsiteX5" fmla="*/ 119192 w 119192"/>
                    <a:gd name="connsiteY5" fmla="*/ 9493 h 18985"/>
                    <a:gd name="connsiteX6" fmla="*/ 109680 w 11919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192" h="18985">
                      <a:moveTo>
                        <a:pt x="10968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09680" y="0"/>
                      </a:lnTo>
                      <a:cubicBezTo>
                        <a:pt x="114912" y="0"/>
                        <a:pt x="119192" y="4272"/>
                        <a:pt x="119192" y="9493"/>
                      </a:cubicBezTo>
                      <a:cubicBezTo>
                        <a:pt x="119192" y="14714"/>
                        <a:pt x="114912" y="18986"/>
                        <a:pt x="10968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00" name="Graphic 10">
                <a:extLst>
                  <a:ext uri="{FF2B5EF4-FFF2-40B4-BE49-F238E27FC236}">
                    <a16:creationId xmlns:a16="http://schemas.microsoft.com/office/drawing/2014/main" id="{25F0409E-C500-B443-B582-663D9953E33D}"/>
                  </a:ext>
                </a:extLst>
              </p:cNvPr>
              <p:cNvGrpSpPr/>
              <p:nvPr/>
            </p:nvGrpSpPr>
            <p:grpSpPr>
              <a:xfrm>
                <a:off x="839846" y="727617"/>
                <a:ext cx="500455" cy="18985"/>
                <a:chOff x="839846" y="727617"/>
                <a:chExt cx="500455" cy="18985"/>
              </a:xfrm>
              <a:solidFill>
                <a:srgbClr val="009789"/>
              </a:solidFill>
            </p:grpSpPr>
            <p:sp>
              <p:nvSpPr>
                <p:cNvPr id="201" name="Vrije vorm 200">
                  <a:extLst>
                    <a:ext uri="{FF2B5EF4-FFF2-40B4-BE49-F238E27FC236}">
                      <a16:creationId xmlns:a16="http://schemas.microsoft.com/office/drawing/2014/main" id="{0A3477F7-7728-A54A-B108-AA43FE6141F9}"/>
                    </a:ext>
                  </a:extLst>
                </p:cNvPr>
                <p:cNvSpPr/>
                <p:nvPr/>
              </p:nvSpPr>
              <p:spPr>
                <a:xfrm>
                  <a:off x="1001464" y="727617"/>
                  <a:ext cx="105018" cy="18985"/>
                </a:xfrm>
                <a:custGeom>
                  <a:avLst/>
                  <a:gdLst>
                    <a:gd name="connsiteX0" fmla="*/ 95506 w 105018"/>
                    <a:gd name="connsiteY0" fmla="*/ 18986 h 18985"/>
                    <a:gd name="connsiteX1" fmla="*/ 9513 w 105018"/>
                    <a:gd name="connsiteY1" fmla="*/ 18986 h 18985"/>
                    <a:gd name="connsiteX2" fmla="*/ 0 w 105018"/>
                    <a:gd name="connsiteY2" fmla="*/ 9493 h 18985"/>
                    <a:gd name="connsiteX3" fmla="*/ 9513 w 105018"/>
                    <a:gd name="connsiteY3" fmla="*/ 0 h 18985"/>
                    <a:gd name="connsiteX4" fmla="*/ 95506 w 105018"/>
                    <a:gd name="connsiteY4" fmla="*/ 0 h 18985"/>
                    <a:gd name="connsiteX5" fmla="*/ 105018 w 105018"/>
                    <a:gd name="connsiteY5" fmla="*/ 9493 h 18985"/>
                    <a:gd name="connsiteX6" fmla="*/ 95506 w 1050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018" h="18985">
                      <a:moveTo>
                        <a:pt x="955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5506" y="0"/>
                      </a:lnTo>
                      <a:cubicBezTo>
                        <a:pt x="100738" y="0"/>
                        <a:pt x="105018" y="4272"/>
                        <a:pt x="105018" y="9493"/>
                      </a:cubicBezTo>
                      <a:cubicBezTo>
                        <a:pt x="105018" y="14714"/>
                        <a:pt x="100833" y="18986"/>
                        <a:pt x="9550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2" name="Vrije vorm 201">
                  <a:extLst>
                    <a:ext uri="{FF2B5EF4-FFF2-40B4-BE49-F238E27FC236}">
                      <a16:creationId xmlns:a16="http://schemas.microsoft.com/office/drawing/2014/main" id="{35D2A99A-ACA1-1E45-92CB-98DE4466D148}"/>
                    </a:ext>
                  </a:extLst>
                </p:cNvPr>
                <p:cNvSpPr/>
                <p:nvPr/>
              </p:nvSpPr>
              <p:spPr>
                <a:xfrm>
                  <a:off x="1125032" y="727617"/>
                  <a:ext cx="215268" cy="18985"/>
                </a:xfrm>
                <a:custGeom>
                  <a:avLst/>
                  <a:gdLst>
                    <a:gd name="connsiteX0" fmla="*/ 205756 w 215268"/>
                    <a:gd name="connsiteY0" fmla="*/ 18986 h 18985"/>
                    <a:gd name="connsiteX1" fmla="*/ 9513 w 215268"/>
                    <a:gd name="connsiteY1" fmla="*/ 18986 h 18985"/>
                    <a:gd name="connsiteX2" fmla="*/ 0 w 215268"/>
                    <a:gd name="connsiteY2" fmla="*/ 9493 h 18985"/>
                    <a:gd name="connsiteX3" fmla="*/ 9513 w 215268"/>
                    <a:gd name="connsiteY3" fmla="*/ 0 h 18985"/>
                    <a:gd name="connsiteX4" fmla="*/ 205756 w 215268"/>
                    <a:gd name="connsiteY4" fmla="*/ 0 h 18985"/>
                    <a:gd name="connsiteX5" fmla="*/ 215269 w 215268"/>
                    <a:gd name="connsiteY5" fmla="*/ 9493 h 18985"/>
                    <a:gd name="connsiteX6" fmla="*/ 205756 w 21526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268" h="18985">
                      <a:moveTo>
                        <a:pt x="20575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5756" y="0"/>
                      </a:lnTo>
                      <a:cubicBezTo>
                        <a:pt x="210988" y="0"/>
                        <a:pt x="215269" y="4272"/>
                        <a:pt x="215269" y="9493"/>
                      </a:cubicBezTo>
                      <a:cubicBezTo>
                        <a:pt x="215269" y="14714"/>
                        <a:pt x="210988" y="18986"/>
                        <a:pt x="20575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3" name="Vrije vorm 202">
                  <a:extLst>
                    <a:ext uri="{FF2B5EF4-FFF2-40B4-BE49-F238E27FC236}">
                      <a16:creationId xmlns:a16="http://schemas.microsoft.com/office/drawing/2014/main" id="{C3ABB7A3-7D5A-214B-9644-ACA1CF25A6E1}"/>
                    </a:ext>
                  </a:extLst>
                </p:cNvPr>
                <p:cNvSpPr/>
                <p:nvPr/>
              </p:nvSpPr>
              <p:spPr>
                <a:xfrm>
                  <a:off x="839846" y="727617"/>
                  <a:ext cx="119192" cy="18985"/>
                </a:xfrm>
                <a:custGeom>
                  <a:avLst/>
                  <a:gdLst>
                    <a:gd name="connsiteX0" fmla="*/ 109680 w 119192"/>
                    <a:gd name="connsiteY0" fmla="*/ 18986 h 18985"/>
                    <a:gd name="connsiteX1" fmla="*/ 9513 w 119192"/>
                    <a:gd name="connsiteY1" fmla="*/ 18986 h 18985"/>
                    <a:gd name="connsiteX2" fmla="*/ 0 w 119192"/>
                    <a:gd name="connsiteY2" fmla="*/ 9493 h 18985"/>
                    <a:gd name="connsiteX3" fmla="*/ 9513 w 119192"/>
                    <a:gd name="connsiteY3" fmla="*/ 0 h 18985"/>
                    <a:gd name="connsiteX4" fmla="*/ 109680 w 119192"/>
                    <a:gd name="connsiteY4" fmla="*/ 0 h 18985"/>
                    <a:gd name="connsiteX5" fmla="*/ 119192 w 119192"/>
                    <a:gd name="connsiteY5" fmla="*/ 9493 h 18985"/>
                    <a:gd name="connsiteX6" fmla="*/ 109680 w 11919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192" h="18985">
                      <a:moveTo>
                        <a:pt x="10968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09680" y="0"/>
                      </a:lnTo>
                      <a:cubicBezTo>
                        <a:pt x="114912" y="0"/>
                        <a:pt x="119192" y="4272"/>
                        <a:pt x="119192" y="9493"/>
                      </a:cubicBezTo>
                      <a:cubicBezTo>
                        <a:pt x="119192" y="14714"/>
                        <a:pt x="114912" y="18986"/>
                        <a:pt x="10968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3" name="Graphic 10">
              <a:extLst>
                <a:ext uri="{FF2B5EF4-FFF2-40B4-BE49-F238E27FC236}">
                  <a16:creationId xmlns:a16="http://schemas.microsoft.com/office/drawing/2014/main" id="{3CEB6B35-6819-CA4B-B22B-9C052C4554F7}"/>
                </a:ext>
              </a:extLst>
            </p:cNvPr>
            <p:cNvGrpSpPr/>
            <p:nvPr/>
          </p:nvGrpSpPr>
          <p:grpSpPr>
            <a:xfrm>
              <a:off x="828526" y="765589"/>
              <a:ext cx="501216" cy="18985"/>
              <a:chOff x="828526" y="765589"/>
              <a:chExt cx="501216" cy="18985"/>
            </a:xfrm>
          </p:grpSpPr>
          <p:grpSp>
            <p:nvGrpSpPr>
              <p:cNvPr id="191" name="Graphic 10">
                <a:extLst>
                  <a:ext uri="{FF2B5EF4-FFF2-40B4-BE49-F238E27FC236}">
                    <a16:creationId xmlns:a16="http://schemas.microsoft.com/office/drawing/2014/main" id="{DA6ABE3A-A21E-B242-A24F-4CB46BF9248F}"/>
                  </a:ext>
                </a:extLst>
              </p:cNvPr>
              <p:cNvGrpSpPr/>
              <p:nvPr/>
            </p:nvGrpSpPr>
            <p:grpSpPr>
              <a:xfrm>
                <a:off x="828526" y="765589"/>
                <a:ext cx="501216" cy="18985"/>
                <a:chOff x="828526" y="765589"/>
                <a:chExt cx="501216" cy="18985"/>
              </a:xfrm>
              <a:solidFill>
                <a:srgbClr val="009989"/>
              </a:solidFill>
            </p:grpSpPr>
            <p:sp>
              <p:nvSpPr>
                <p:cNvPr id="196" name="Vrije vorm 195">
                  <a:extLst>
                    <a:ext uri="{FF2B5EF4-FFF2-40B4-BE49-F238E27FC236}">
                      <a16:creationId xmlns:a16="http://schemas.microsoft.com/office/drawing/2014/main" id="{62094648-537C-FD4A-A234-39298C67A8EB}"/>
                    </a:ext>
                  </a:extLst>
                </p:cNvPr>
                <p:cNvSpPr/>
                <p:nvPr/>
              </p:nvSpPr>
              <p:spPr>
                <a:xfrm>
                  <a:off x="992332" y="765589"/>
                  <a:ext cx="108918" cy="18985"/>
                </a:xfrm>
                <a:custGeom>
                  <a:avLst/>
                  <a:gdLst>
                    <a:gd name="connsiteX0" fmla="*/ 99406 w 108918"/>
                    <a:gd name="connsiteY0" fmla="*/ 18986 h 18985"/>
                    <a:gd name="connsiteX1" fmla="*/ 9513 w 108918"/>
                    <a:gd name="connsiteY1" fmla="*/ 18986 h 18985"/>
                    <a:gd name="connsiteX2" fmla="*/ 0 w 108918"/>
                    <a:gd name="connsiteY2" fmla="*/ 9493 h 18985"/>
                    <a:gd name="connsiteX3" fmla="*/ 9513 w 108918"/>
                    <a:gd name="connsiteY3" fmla="*/ 0 h 18985"/>
                    <a:gd name="connsiteX4" fmla="*/ 99406 w 108918"/>
                    <a:gd name="connsiteY4" fmla="*/ 0 h 18985"/>
                    <a:gd name="connsiteX5" fmla="*/ 108919 w 108918"/>
                    <a:gd name="connsiteY5" fmla="*/ 9493 h 18985"/>
                    <a:gd name="connsiteX6" fmla="*/ 99406 w 1089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918" h="18985">
                      <a:moveTo>
                        <a:pt x="994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9406" y="0"/>
                      </a:lnTo>
                      <a:cubicBezTo>
                        <a:pt x="104638" y="0"/>
                        <a:pt x="108919" y="4272"/>
                        <a:pt x="108919" y="9493"/>
                      </a:cubicBezTo>
                      <a:cubicBezTo>
                        <a:pt x="108919" y="14714"/>
                        <a:pt x="104638" y="18986"/>
                        <a:pt x="9940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7" name="Vrije vorm 196">
                  <a:extLst>
                    <a:ext uri="{FF2B5EF4-FFF2-40B4-BE49-F238E27FC236}">
                      <a16:creationId xmlns:a16="http://schemas.microsoft.com/office/drawing/2014/main" id="{0C5D01C7-F19B-AE41-9B31-299A8EEDCB6E}"/>
                    </a:ext>
                  </a:extLst>
                </p:cNvPr>
                <p:cNvSpPr/>
                <p:nvPr/>
              </p:nvSpPr>
              <p:spPr>
                <a:xfrm>
                  <a:off x="1119705" y="765589"/>
                  <a:ext cx="210037" cy="18985"/>
                </a:xfrm>
                <a:custGeom>
                  <a:avLst/>
                  <a:gdLst>
                    <a:gd name="connsiteX0" fmla="*/ 200524 w 210037"/>
                    <a:gd name="connsiteY0" fmla="*/ 18986 h 18985"/>
                    <a:gd name="connsiteX1" fmla="*/ 9513 w 210037"/>
                    <a:gd name="connsiteY1" fmla="*/ 18986 h 18985"/>
                    <a:gd name="connsiteX2" fmla="*/ 0 w 210037"/>
                    <a:gd name="connsiteY2" fmla="*/ 9493 h 18985"/>
                    <a:gd name="connsiteX3" fmla="*/ 9513 w 210037"/>
                    <a:gd name="connsiteY3" fmla="*/ 0 h 18985"/>
                    <a:gd name="connsiteX4" fmla="*/ 200524 w 210037"/>
                    <a:gd name="connsiteY4" fmla="*/ 0 h 18985"/>
                    <a:gd name="connsiteX5" fmla="*/ 210037 w 210037"/>
                    <a:gd name="connsiteY5" fmla="*/ 9493 h 18985"/>
                    <a:gd name="connsiteX6" fmla="*/ 200524 w 2100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037" h="18985">
                      <a:moveTo>
                        <a:pt x="2005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0524" y="0"/>
                      </a:lnTo>
                      <a:cubicBezTo>
                        <a:pt x="205756" y="0"/>
                        <a:pt x="210037" y="4272"/>
                        <a:pt x="210037" y="9493"/>
                      </a:cubicBezTo>
                      <a:cubicBezTo>
                        <a:pt x="210037" y="14714"/>
                        <a:pt x="205851" y="18986"/>
                        <a:pt x="20052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8" name="Vrije vorm 197">
                  <a:extLst>
                    <a:ext uri="{FF2B5EF4-FFF2-40B4-BE49-F238E27FC236}">
                      <a16:creationId xmlns:a16="http://schemas.microsoft.com/office/drawing/2014/main" id="{BCEF6644-0D66-5147-9872-884D98706ABA}"/>
                    </a:ext>
                  </a:extLst>
                </p:cNvPr>
                <p:cNvSpPr/>
                <p:nvPr/>
              </p:nvSpPr>
              <p:spPr>
                <a:xfrm>
                  <a:off x="828526" y="765589"/>
                  <a:ext cx="141832" cy="18985"/>
                </a:xfrm>
                <a:custGeom>
                  <a:avLst/>
                  <a:gdLst>
                    <a:gd name="connsiteX0" fmla="*/ 132415 w 141832"/>
                    <a:gd name="connsiteY0" fmla="*/ 18986 h 18985"/>
                    <a:gd name="connsiteX1" fmla="*/ 9513 w 141832"/>
                    <a:gd name="connsiteY1" fmla="*/ 18986 h 18985"/>
                    <a:gd name="connsiteX2" fmla="*/ 0 w 141832"/>
                    <a:gd name="connsiteY2" fmla="*/ 9493 h 18985"/>
                    <a:gd name="connsiteX3" fmla="*/ 9513 w 141832"/>
                    <a:gd name="connsiteY3" fmla="*/ 0 h 18985"/>
                    <a:gd name="connsiteX4" fmla="*/ 132320 w 141832"/>
                    <a:gd name="connsiteY4" fmla="*/ 0 h 18985"/>
                    <a:gd name="connsiteX5" fmla="*/ 141832 w 141832"/>
                    <a:gd name="connsiteY5" fmla="*/ 9493 h 18985"/>
                    <a:gd name="connsiteX6" fmla="*/ 132415 w 1418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832" h="18985">
                      <a:moveTo>
                        <a:pt x="13241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32320" y="0"/>
                      </a:lnTo>
                      <a:cubicBezTo>
                        <a:pt x="137551" y="0"/>
                        <a:pt x="141832" y="4272"/>
                        <a:pt x="141832" y="9493"/>
                      </a:cubicBezTo>
                      <a:cubicBezTo>
                        <a:pt x="141832" y="14714"/>
                        <a:pt x="137647" y="18986"/>
                        <a:pt x="13241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92" name="Graphic 10">
                <a:extLst>
                  <a:ext uri="{FF2B5EF4-FFF2-40B4-BE49-F238E27FC236}">
                    <a16:creationId xmlns:a16="http://schemas.microsoft.com/office/drawing/2014/main" id="{6C6FD777-1EDE-6041-9E9D-AE8126C05D19}"/>
                  </a:ext>
                </a:extLst>
              </p:cNvPr>
              <p:cNvGrpSpPr/>
              <p:nvPr/>
            </p:nvGrpSpPr>
            <p:grpSpPr>
              <a:xfrm>
                <a:off x="828526" y="765589"/>
                <a:ext cx="501216" cy="18985"/>
                <a:chOff x="828526" y="765589"/>
                <a:chExt cx="501216" cy="18985"/>
              </a:xfrm>
              <a:solidFill>
                <a:srgbClr val="009789"/>
              </a:solidFill>
            </p:grpSpPr>
            <p:sp>
              <p:nvSpPr>
                <p:cNvPr id="193" name="Vrije vorm 192">
                  <a:extLst>
                    <a:ext uri="{FF2B5EF4-FFF2-40B4-BE49-F238E27FC236}">
                      <a16:creationId xmlns:a16="http://schemas.microsoft.com/office/drawing/2014/main" id="{57C7DAE3-EFF6-2D40-8E81-0B6F65A87F36}"/>
                    </a:ext>
                  </a:extLst>
                </p:cNvPr>
                <p:cNvSpPr/>
                <p:nvPr/>
              </p:nvSpPr>
              <p:spPr>
                <a:xfrm>
                  <a:off x="992332" y="765589"/>
                  <a:ext cx="108918" cy="18985"/>
                </a:xfrm>
                <a:custGeom>
                  <a:avLst/>
                  <a:gdLst>
                    <a:gd name="connsiteX0" fmla="*/ 99406 w 108918"/>
                    <a:gd name="connsiteY0" fmla="*/ 18986 h 18985"/>
                    <a:gd name="connsiteX1" fmla="*/ 9513 w 108918"/>
                    <a:gd name="connsiteY1" fmla="*/ 18986 h 18985"/>
                    <a:gd name="connsiteX2" fmla="*/ 0 w 108918"/>
                    <a:gd name="connsiteY2" fmla="*/ 9493 h 18985"/>
                    <a:gd name="connsiteX3" fmla="*/ 9513 w 108918"/>
                    <a:gd name="connsiteY3" fmla="*/ 0 h 18985"/>
                    <a:gd name="connsiteX4" fmla="*/ 99406 w 108918"/>
                    <a:gd name="connsiteY4" fmla="*/ 0 h 18985"/>
                    <a:gd name="connsiteX5" fmla="*/ 108919 w 108918"/>
                    <a:gd name="connsiteY5" fmla="*/ 9493 h 18985"/>
                    <a:gd name="connsiteX6" fmla="*/ 99406 w 1089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918" h="18985">
                      <a:moveTo>
                        <a:pt x="994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9406" y="0"/>
                      </a:lnTo>
                      <a:cubicBezTo>
                        <a:pt x="104638" y="0"/>
                        <a:pt x="108919" y="4272"/>
                        <a:pt x="108919" y="9493"/>
                      </a:cubicBezTo>
                      <a:cubicBezTo>
                        <a:pt x="108919" y="14714"/>
                        <a:pt x="104638" y="18986"/>
                        <a:pt x="9940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4" name="Vrije vorm 193">
                  <a:extLst>
                    <a:ext uri="{FF2B5EF4-FFF2-40B4-BE49-F238E27FC236}">
                      <a16:creationId xmlns:a16="http://schemas.microsoft.com/office/drawing/2014/main" id="{B7E7C3A9-C149-AD4B-8D7F-439A01036910}"/>
                    </a:ext>
                  </a:extLst>
                </p:cNvPr>
                <p:cNvSpPr/>
                <p:nvPr/>
              </p:nvSpPr>
              <p:spPr>
                <a:xfrm>
                  <a:off x="1119705" y="765589"/>
                  <a:ext cx="210037" cy="18985"/>
                </a:xfrm>
                <a:custGeom>
                  <a:avLst/>
                  <a:gdLst>
                    <a:gd name="connsiteX0" fmla="*/ 200524 w 210037"/>
                    <a:gd name="connsiteY0" fmla="*/ 18986 h 18985"/>
                    <a:gd name="connsiteX1" fmla="*/ 9513 w 210037"/>
                    <a:gd name="connsiteY1" fmla="*/ 18986 h 18985"/>
                    <a:gd name="connsiteX2" fmla="*/ 0 w 210037"/>
                    <a:gd name="connsiteY2" fmla="*/ 9493 h 18985"/>
                    <a:gd name="connsiteX3" fmla="*/ 9513 w 210037"/>
                    <a:gd name="connsiteY3" fmla="*/ 0 h 18985"/>
                    <a:gd name="connsiteX4" fmla="*/ 200524 w 210037"/>
                    <a:gd name="connsiteY4" fmla="*/ 0 h 18985"/>
                    <a:gd name="connsiteX5" fmla="*/ 210037 w 210037"/>
                    <a:gd name="connsiteY5" fmla="*/ 9493 h 18985"/>
                    <a:gd name="connsiteX6" fmla="*/ 200524 w 2100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037" h="18985">
                      <a:moveTo>
                        <a:pt x="2005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0524" y="0"/>
                      </a:lnTo>
                      <a:cubicBezTo>
                        <a:pt x="205756" y="0"/>
                        <a:pt x="210037" y="4272"/>
                        <a:pt x="210037" y="9493"/>
                      </a:cubicBezTo>
                      <a:cubicBezTo>
                        <a:pt x="210037" y="14714"/>
                        <a:pt x="205851" y="18986"/>
                        <a:pt x="20052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5" name="Vrije vorm 194">
                  <a:extLst>
                    <a:ext uri="{FF2B5EF4-FFF2-40B4-BE49-F238E27FC236}">
                      <a16:creationId xmlns:a16="http://schemas.microsoft.com/office/drawing/2014/main" id="{1C566566-D82B-964D-9FA4-BFBD2E21AEB7}"/>
                    </a:ext>
                  </a:extLst>
                </p:cNvPr>
                <p:cNvSpPr/>
                <p:nvPr/>
              </p:nvSpPr>
              <p:spPr>
                <a:xfrm>
                  <a:off x="828526" y="765589"/>
                  <a:ext cx="141832" cy="18985"/>
                </a:xfrm>
                <a:custGeom>
                  <a:avLst/>
                  <a:gdLst>
                    <a:gd name="connsiteX0" fmla="*/ 132415 w 141832"/>
                    <a:gd name="connsiteY0" fmla="*/ 18986 h 18985"/>
                    <a:gd name="connsiteX1" fmla="*/ 9513 w 141832"/>
                    <a:gd name="connsiteY1" fmla="*/ 18986 h 18985"/>
                    <a:gd name="connsiteX2" fmla="*/ 0 w 141832"/>
                    <a:gd name="connsiteY2" fmla="*/ 9493 h 18985"/>
                    <a:gd name="connsiteX3" fmla="*/ 9513 w 141832"/>
                    <a:gd name="connsiteY3" fmla="*/ 0 h 18985"/>
                    <a:gd name="connsiteX4" fmla="*/ 132320 w 141832"/>
                    <a:gd name="connsiteY4" fmla="*/ 0 h 18985"/>
                    <a:gd name="connsiteX5" fmla="*/ 141832 w 141832"/>
                    <a:gd name="connsiteY5" fmla="*/ 9493 h 18985"/>
                    <a:gd name="connsiteX6" fmla="*/ 132415 w 1418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832" h="18985">
                      <a:moveTo>
                        <a:pt x="13241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32320" y="0"/>
                      </a:lnTo>
                      <a:cubicBezTo>
                        <a:pt x="137551" y="0"/>
                        <a:pt x="141832" y="4272"/>
                        <a:pt x="141832" y="9493"/>
                      </a:cubicBezTo>
                      <a:cubicBezTo>
                        <a:pt x="141832" y="14714"/>
                        <a:pt x="137647" y="18986"/>
                        <a:pt x="13241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4" name="Graphic 10">
              <a:extLst>
                <a:ext uri="{FF2B5EF4-FFF2-40B4-BE49-F238E27FC236}">
                  <a16:creationId xmlns:a16="http://schemas.microsoft.com/office/drawing/2014/main" id="{F11A2F51-9919-254D-AFB3-DA14A0174541}"/>
                </a:ext>
              </a:extLst>
            </p:cNvPr>
            <p:cNvGrpSpPr/>
            <p:nvPr/>
          </p:nvGrpSpPr>
          <p:grpSpPr>
            <a:xfrm>
              <a:off x="534779" y="1182803"/>
              <a:ext cx="653987" cy="18985"/>
              <a:chOff x="534779" y="1182803"/>
              <a:chExt cx="653987" cy="18985"/>
            </a:xfrm>
          </p:grpSpPr>
          <p:grpSp>
            <p:nvGrpSpPr>
              <p:cNvPr id="185" name="Graphic 10">
                <a:extLst>
                  <a:ext uri="{FF2B5EF4-FFF2-40B4-BE49-F238E27FC236}">
                    <a16:creationId xmlns:a16="http://schemas.microsoft.com/office/drawing/2014/main" id="{ECA73090-514A-C144-A023-6864C9C6BD03}"/>
                  </a:ext>
                </a:extLst>
              </p:cNvPr>
              <p:cNvGrpSpPr/>
              <p:nvPr/>
            </p:nvGrpSpPr>
            <p:grpSpPr>
              <a:xfrm>
                <a:off x="534779" y="1182803"/>
                <a:ext cx="653987" cy="18985"/>
                <a:chOff x="534779" y="1182803"/>
                <a:chExt cx="653987" cy="18985"/>
              </a:xfrm>
              <a:solidFill>
                <a:srgbClr val="009989"/>
              </a:solidFill>
            </p:grpSpPr>
            <p:sp>
              <p:nvSpPr>
                <p:cNvPr id="189" name="Vrije vorm 188">
                  <a:extLst>
                    <a:ext uri="{FF2B5EF4-FFF2-40B4-BE49-F238E27FC236}">
                      <a16:creationId xmlns:a16="http://schemas.microsoft.com/office/drawing/2014/main" id="{7F459511-DE85-584D-9F18-2FF2BD27474D}"/>
                    </a:ext>
                  </a:extLst>
                </p:cNvPr>
                <p:cNvSpPr/>
                <p:nvPr/>
              </p:nvSpPr>
              <p:spPr>
                <a:xfrm>
                  <a:off x="1031429" y="1182803"/>
                  <a:ext cx="157337" cy="18985"/>
                </a:xfrm>
                <a:custGeom>
                  <a:avLst/>
                  <a:gdLst>
                    <a:gd name="connsiteX0" fmla="*/ 147825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825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82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82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0" name="Vrije vorm 189">
                  <a:extLst>
                    <a:ext uri="{FF2B5EF4-FFF2-40B4-BE49-F238E27FC236}">
                      <a16:creationId xmlns:a16="http://schemas.microsoft.com/office/drawing/2014/main" id="{EB150B05-7875-E144-B1EE-27BE08BB8C03}"/>
                    </a:ext>
                  </a:extLst>
                </p:cNvPr>
                <p:cNvSpPr/>
                <p:nvPr/>
              </p:nvSpPr>
              <p:spPr>
                <a:xfrm>
                  <a:off x="534779" y="1182803"/>
                  <a:ext cx="157337" cy="18985"/>
                </a:xfrm>
                <a:custGeom>
                  <a:avLst/>
                  <a:gdLst>
                    <a:gd name="connsiteX0" fmla="*/ 147730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730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73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73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86" name="Graphic 10">
                <a:extLst>
                  <a:ext uri="{FF2B5EF4-FFF2-40B4-BE49-F238E27FC236}">
                    <a16:creationId xmlns:a16="http://schemas.microsoft.com/office/drawing/2014/main" id="{761982EA-782D-1946-B6E6-2039FCA32C13}"/>
                  </a:ext>
                </a:extLst>
              </p:cNvPr>
              <p:cNvGrpSpPr/>
              <p:nvPr/>
            </p:nvGrpSpPr>
            <p:grpSpPr>
              <a:xfrm>
                <a:off x="534779" y="1182803"/>
                <a:ext cx="653987" cy="18985"/>
                <a:chOff x="534779" y="1182803"/>
                <a:chExt cx="653987" cy="18985"/>
              </a:xfrm>
              <a:solidFill>
                <a:srgbClr val="009789"/>
              </a:solidFill>
            </p:grpSpPr>
            <p:sp>
              <p:nvSpPr>
                <p:cNvPr id="187" name="Vrije vorm 186">
                  <a:extLst>
                    <a:ext uri="{FF2B5EF4-FFF2-40B4-BE49-F238E27FC236}">
                      <a16:creationId xmlns:a16="http://schemas.microsoft.com/office/drawing/2014/main" id="{08346E2C-8E48-6D45-8299-035D3999540F}"/>
                    </a:ext>
                  </a:extLst>
                </p:cNvPr>
                <p:cNvSpPr/>
                <p:nvPr/>
              </p:nvSpPr>
              <p:spPr>
                <a:xfrm>
                  <a:off x="1031429" y="1182803"/>
                  <a:ext cx="157337" cy="18985"/>
                </a:xfrm>
                <a:custGeom>
                  <a:avLst/>
                  <a:gdLst>
                    <a:gd name="connsiteX0" fmla="*/ 147825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825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82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82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8" name="Vrije vorm 187">
                  <a:extLst>
                    <a:ext uri="{FF2B5EF4-FFF2-40B4-BE49-F238E27FC236}">
                      <a16:creationId xmlns:a16="http://schemas.microsoft.com/office/drawing/2014/main" id="{0BA996F0-8509-CB49-A4EC-CA5613C90717}"/>
                    </a:ext>
                  </a:extLst>
                </p:cNvPr>
                <p:cNvSpPr/>
                <p:nvPr/>
              </p:nvSpPr>
              <p:spPr>
                <a:xfrm>
                  <a:off x="534779" y="1182803"/>
                  <a:ext cx="157337" cy="18985"/>
                </a:xfrm>
                <a:custGeom>
                  <a:avLst/>
                  <a:gdLst>
                    <a:gd name="connsiteX0" fmla="*/ 147730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730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73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73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5" name="Graphic 10">
              <a:extLst>
                <a:ext uri="{FF2B5EF4-FFF2-40B4-BE49-F238E27FC236}">
                  <a16:creationId xmlns:a16="http://schemas.microsoft.com/office/drawing/2014/main" id="{05CA54A2-640F-C44D-BBE7-CBE873127B4D}"/>
                </a:ext>
              </a:extLst>
            </p:cNvPr>
            <p:cNvGrpSpPr/>
            <p:nvPr/>
          </p:nvGrpSpPr>
          <p:grpSpPr>
            <a:xfrm>
              <a:off x="547906" y="1144926"/>
              <a:ext cx="670634" cy="18985"/>
              <a:chOff x="547906" y="1144926"/>
              <a:chExt cx="670634" cy="18985"/>
            </a:xfrm>
          </p:grpSpPr>
          <p:grpSp>
            <p:nvGrpSpPr>
              <p:cNvPr id="179" name="Graphic 10">
                <a:extLst>
                  <a:ext uri="{FF2B5EF4-FFF2-40B4-BE49-F238E27FC236}">
                    <a16:creationId xmlns:a16="http://schemas.microsoft.com/office/drawing/2014/main" id="{9E0BCAD6-0EF3-8944-906E-F2B28027FAC4}"/>
                  </a:ext>
                </a:extLst>
              </p:cNvPr>
              <p:cNvGrpSpPr/>
              <p:nvPr/>
            </p:nvGrpSpPr>
            <p:grpSpPr>
              <a:xfrm>
                <a:off x="547906" y="1144926"/>
                <a:ext cx="670634" cy="18985"/>
                <a:chOff x="547906" y="1144926"/>
                <a:chExt cx="670634" cy="18985"/>
              </a:xfrm>
              <a:solidFill>
                <a:srgbClr val="009989"/>
              </a:solidFill>
            </p:grpSpPr>
            <p:sp>
              <p:nvSpPr>
                <p:cNvPr id="183" name="Vrije vorm 182">
                  <a:extLst>
                    <a:ext uri="{FF2B5EF4-FFF2-40B4-BE49-F238E27FC236}">
                      <a16:creationId xmlns:a16="http://schemas.microsoft.com/office/drawing/2014/main" id="{BF4414B2-2965-5349-98E9-A9B1A0C46046}"/>
                    </a:ext>
                  </a:extLst>
                </p:cNvPr>
                <p:cNvSpPr/>
                <p:nvPr/>
              </p:nvSpPr>
              <p:spPr>
                <a:xfrm>
                  <a:off x="547906" y="1144926"/>
                  <a:ext cx="212890" cy="18985"/>
                </a:xfrm>
                <a:custGeom>
                  <a:avLst/>
                  <a:gdLst>
                    <a:gd name="connsiteX0" fmla="*/ 203473 w 212890"/>
                    <a:gd name="connsiteY0" fmla="*/ 18986 h 18985"/>
                    <a:gd name="connsiteX1" fmla="*/ 9513 w 212890"/>
                    <a:gd name="connsiteY1" fmla="*/ 18986 h 18985"/>
                    <a:gd name="connsiteX2" fmla="*/ 0 w 212890"/>
                    <a:gd name="connsiteY2" fmla="*/ 9493 h 18985"/>
                    <a:gd name="connsiteX3" fmla="*/ 9513 w 212890"/>
                    <a:gd name="connsiteY3" fmla="*/ 0 h 18985"/>
                    <a:gd name="connsiteX4" fmla="*/ 203378 w 212890"/>
                    <a:gd name="connsiteY4" fmla="*/ 0 h 18985"/>
                    <a:gd name="connsiteX5" fmla="*/ 212891 w 212890"/>
                    <a:gd name="connsiteY5" fmla="*/ 9493 h 18985"/>
                    <a:gd name="connsiteX6" fmla="*/ 203473 w 21289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890" h="18985">
                      <a:moveTo>
                        <a:pt x="20347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3378" y="0"/>
                      </a:lnTo>
                      <a:cubicBezTo>
                        <a:pt x="208610" y="0"/>
                        <a:pt x="212891" y="4272"/>
                        <a:pt x="212891" y="9493"/>
                      </a:cubicBezTo>
                      <a:cubicBezTo>
                        <a:pt x="212891" y="14714"/>
                        <a:pt x="208705" y="18986"/>
                        <a:pt x="203473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4" name="Vrije vorm 183">
                  <a:extLst>
                    <a:ext uri="{FF2B5EF4-FFF2-40B4-BE49-F238E27FC236}">
                      <a16:creationId xmlns:a16="http://schemas.microsoft.com/office/drawing/2014/main" id="{BB1AEC71-08EE-F947-A9DA-6C9E74BA7638}"/>
                    </a:ext>
                  </a:extLst>
                </p:cNvPr>
                <p:cNvSpPr/>
                <p:nvPr/>
              </p:nvSpPr>
              <p:spPr>
                <a:xfrm>
                  <a:off x="1115044" y="1144926"/>
                  <a:ext cx="103496" cy="18985"/>
                </a:xfrm>
                <a:custGeom>
                  <a:avLst/>
                  <a:gdLst>
                    <a:gd name="connsiteX0" fmla="*/ 93984 w 103496"/>
                    <a:gd name="connsiteY0" fmla="*/ 18986 h 18985"/>
                    <a:gd name="connsiteX1" fmla="*/ 9513 w 103496"/>
                    <a:gd name="connsiteY1" fmla="*/ 18986 h 18985"/>
                    <a:gd name="connsiteX2" fmla="*/ 0 w 103496"/>
                    <a:gd name="connsiteY2" fmla="*/ 9493 h 18985"/>
                    <a:gd name="connsiteX3" fmla="*/ 9513 w 103496"/>
                    <a:gd name="connsiteY3" fmla="*/ 0 h 18985"/>
                    <a:gd name="connsiteX4" fmla="*/ 93984 w 103496"/>
                    <a:gd name="connsiteY4" fmla="*/ 0 h 18985"/>
                    <a:gd name="connsiteX5" fmla="*/ 103497 w 103496"/>
                    <a:gd name="connsiteY5" fmla="*/ 9493 h 18985"/>
                    <a:gd name="connsiteX6" fmla="*/ 93984 w 10349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6" h="18985">
                      <a:moveTo>
                        <a:pt x="9398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3984" y="0"/>
                      </a:lnTo>
                      <a:cubicBezTo>
                        <a:pt x="99216" y="0"/>
                        <a:pt x="103497" y="4272"/>
                        <a:pt x="103497" y="9493"/>
                      </a:cubicBezTo>
                      <a:cubicBezTo>
                        <a:pt x="103497" y="14714"/>
                        <a:pt x="99216" y="18986"/>
                        <a:pt x="9398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80" name="Graphic 10">
                <a:extLst>
                  <a:ext uri="{FF2B5EF4-FFF2-40B4-BE49-F238E27FC236}">
                    <a16:creationId xmlns:a16="http://schemas.microsoft.com/office/drawing/2014/main" id="{956803F2-0C3B-644A-9DA3-6B1FBAF35D2F}"/>
                  </a:ext>
                </a:extLst>
              </p:cNvPr>
              <p:cNvGrpSpPr/>
              <p:nvPr/>
            </p:nvGrpSpPr>
            <p:grpSpPr>
              <a:xfrm>
                <a:off x="547906" y="1144926"/>
                <a:ext cx="670634" cy="18985"/>
                <a:chOff x="547906" y="1144926"/>
                <a:chExt cx="670634" cy="18985"/>
              </a:xfrm>
              <a:solidFill>
                <a:srgbClr val="009789"/>
              </a:solidFill>
            </p:grpSpPr>
            <p:sp>
              <p:nvSpPr>
                <p:cNvPr id="181" name="Vrije vorm 180">
                  <a:extLst>
                    <a:ext uri="{FF2B5EF4-FFF2-40B4-BE49-F238E27FC236}">
                      <a16:creationId xmlns:a16="http://schemas.microsoft.com/office/drawing/2014/main" id="{C68C5E1A-834B-C947-A0E6-1B21A819D8E7}"/>
                    </a:ext>
                  </a:extLst>
                </p:cNvPr>
                <p:cNvSpPr/>
                <p:nvPr/>
              </p:nvSpPr>
              <p:spPr>
                <a:xfrm>
                  <a:off x="547906" y="1144926"/>
                  <a:ext cx="212890" cy="18985"/>
                </a:xfrm>
                <a:custGeom>
                  <a:avLst/>
                  <a:gdLst>
                    <a:gd name="connsiteX0" fmla="*/ 203473 w 212890"/>
                    <a:gd name="connsiteY0" fmla="*/ 18986 h 18985"/>
                    <a:gd name="connsiteX1" fmla="*/ 9513 w 212890"/>
                    <a:gd name="connsiteY1" fmla="*/ 18986 h 18985"/>
                    <a:gd name="connsiteX2" fmla="*/ 0 w 212890"/>
                    <a:gd name="connsiteY2" fmla="*/ 9493 h 18985"/>
                    <a:gd name="connsiteX3" fmla="*/ 9513 w 212890"/>
                    <a:gd name="connsiteY3" fmla="*/ 0 h 18985"/>
                    <a:gd name="connsiteX4" fmla="*/ 203378 w 212890"/>
                    <a:gd name="connsiteY4" fmla="*/ 0 h 18985"/>
                    <a:gd name="connsiteX5" fmla="*/ 212891 w 212890"/>
                    <a:gd name="connsiteY5" fmla="*/ 9493 h 18985"/>
                    <a:gd name="connsiteX6" fmla="*/ 203473 w 21289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890" h="18985">
                      <a:moveTo>
                        <a:pt x="20347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3378" y="0"/>
                      </a:lnTo>
                      <a:cubicBezTo>
                        <a:pt x="208610" y="0"/>
                        <a:pt x="212891" y="4272"/>
                        <a:pt x="212891" y="9493"/>
                      </a:cubicBezTo>
                      <a:cubicBezTo>
                        <a:pt x="212891" y="14714"/>
                        <a:pt x="208705" y="18986"/>
                        <a:pt x="203473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2" name="Vrije vorm 181">
                  <a:extLst>
                    <a:ext uri="{FF2B5EF4-FFF2-40B4-BE49-F238E27FC236}">
                      <a16:creationId xmlns:a16="http://schemas.microsoft.com/office/drawing/2014/main" id="{4F8D9D66-8316-7344-B214-EDFD9732F337}"/>
                    </a:ext>
                  </a:extLst>
                </p:cNvPr>
                <p:cNvSpPr/>
                <p:nvPr/>
              </p:nvSpPr>
              <p:spPr>
                <a:xfrm>
                  <a:off x="1115044" y="1144926"/>
                  <a:ext cx="103496" cy="18985"/>
                </a:xfrm>
                <a:custGeom>
                  <a:avLst/>
                  <a:gdLst>
                    <a:gd name="connsiteX0" fmla="*/ 93984 w 103496"/>
                    <a:gd name="connsiteY0" fmla="*/ 18986 h 18985"/>
                    <a:gd name="connsiteX1" fmla="*/ 9513 w 103496"/>
                    <a:gd name="connsiteY1" fmla="*/ 18986 h 18985"/>
                    <a:gd name="connsiteX2" fmla="*/ 0 w 103496"/>
                    <a:gd name="connsiteY2" fmla="*/ 9493 h 18985"/>
                    <a:gd name="connsiteX3" fmla="*/ 9513 w 103496"/>
                    <a:gd name="connsiteY3" fmla="*/ 0 h 18985"/>
                    <a:gd name="connsiteX4" fmla="*/ 93984 w 103496"/>
                    <a:gd name="connsiteY4" fmla="*/ 0 h 18985"/>
                    <a:gd name="connsiteX5" fmla="*/ 103497 w 103496"/>
                    <a:gd name="connsiteY5" fmla="*/ 9493 h 18985"/>
                    <a:gd name="connsiteX6" fmla="*/ 93984 w 10349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6" h="18985">
                      <a:moveTo>
                        <a:pt x="9398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3984" y="0"/>
                      </a:lnTo>
                      <a:cubicBezTo>
                        <a:pt x="99216" y="0"/>
                        <a:pt x="103497" y="4272"/>
                        <a:pt x="103497" y="9493"/>
                      </a:cubicBezTo>
                      <a:cubicBezTo>
                        <a:pt x="103497" y="14714"/>
                        <a:pt x="99216" y="18986"/>
                        <a:pt x="9398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176" name="Vrije vorm 175">
              <a:extLst>
                <a:ext uri="{FF2B5EF4-FFF2-40B4-BE49-F238E27FC236}">
                  <a16:creationId xmlns:a16="http://schemas.microsoft.com/office/drawing/2014/main" id="{081B6291-CB48-2347-B279-AAB733705B39}"/>
                </a:ext>
              </a:extLst>
            </p:cNvPr>
            <p:cNvSpPr/>
            <p:nvPr/>
          </p:nvSpPr>
          <p:spPr>
            <a:xfrm>
              <a:off x="653305" y="993134"/>
              <a:ext cx="535366" cy="18985"/>
            </a:xfrm>
            <a:custGeom>
              <a:avLst/>
              <a:gdLst>
                <a:gd name="connsiteX0" fmla="*/ 525854 w 535366"/>
                <a:gd name="connsiteY0" fmla="*/ 18986 h 18985"/>
                <a:gd name="connsiteX1" fmla="*/ 9513 w 535366"/>
                <a:gd name="connsiteY1" fmla="*/ 18986 h 18985"/>
                <a:gd name="connsiteX2" fmla="*/ 0 w 535366"/>
                <a:gd name="connsiteY2" fmla="*/ 9493 h 18985"/>
                <a:gd name="connsiteX3" fmla="*/ 9513 w 535366"/>
                <a:gd name="connsiteY3" fmla="*/ 0 h 18985"/>
                <a:gd name="connsiteX4" fmla="*/ 525854 w 535366"/>
                <a:gd name="connsiteY4" fmla="*/ 0 h 18985"/>
                <a:gd name="connsiteX5" fmla="*/ 535366 w 535366"/>
                <a:gd name="connsiteY5" fmla="*/ 9493 h 18985"/>
                <a:gd name="connsiteX6" fmla="*/ 525854 w 535366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66" h="18985">
                  <a:moveTo>
                    <a:pt x="525854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25854" y="0"/>
                  </a:lnTo>
                  <a:cubicBezTo>
                    <a:pt x="531086" y="0"/>
                    <a:pt x="535366" y="4272"/>
                    <a:pt x="535366" y="9493"/>
                  </a:cubicBezTo>
                  <a:cubicBezTo>
                    <a:pt x="535366" y="14714"/>
                    <a:pt x="531181" y="18986"/>
                    <a:pt x="525854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7" name="Vrije vorm 176">
              <a:extLst>
                <a:ext uri="{FF2B5EF4-FFF2-40B4-BE49-F238E27FC236}">
                  <a16:creationId xmlns:a16="http://schemas.microsoft.com/office/drawing/2014/main" id="{44CFEFE6-A06A-A446-8DD9-A3ABF5CE5F80}"/>
                </a:ext>
              </a:extLst>
            </p:cNvPr>
            <p:cNvSpPr/>
            <p:nvPr/>
          </p:nvSpPr>
          <p:spPr>
            <a:xfrm>
              <a:off x="1592860" y="655186"/>
              <a:ext cx="2797830" cy="512523"/>
            </a:xfrm>
            <a:custGeom>
              <a:avLst/>
              <a:gdLst>
                <a:gd name="connsiteX0" fmla="*/ 356530 w 2797830"/>
                <a:gd name="connsiteY0" fmla="*/ 478349 h 512523"/>
                <a:gd name="connsiteX1" fmla="*/ 326756 w 2797830"/>
                <a:gd name="connsiteY1" fmla="*/ 506543 h 512523"/>
                <a:gd name="connsiteX2" fmla="*/ 300692 w 2797830"/>
                <a:gd name="connsiteY2" fmla="*/ 493917 h 512523"/>
                <a:gd name="connsiteX3" fmla="*/ 171226 w 2797830"/>
                <a:gd name="connsiteY3" fmla="*/ 306717 h 512523"/>
                <a:gd name="connsiteX4" fmla="*/ 61832 w 2797830"/>
                <a:gd name="connsiteY4" fmla="*/ 306717 h 512523"/>
                <a:gd name="connsiteX5" fmla="*/ 61832 w 2797830"/>
                <a:gd name="connsiteY5" fmla="*/ 476070 h 512523"/>
                <a:gd name="connsiteX6" fmla="*/ 31296 w 2797830"/>
                <a:gd name="connsiteY6" fmla="*/ 506543 h 512523"/>
                <a:gd name="connsiteX7" fmla="*/ 0 w 2797830"/>
                <a:gd name="connsiteY7" fmla="*/ 476070 h 512523"/>
                <a:gd name="connsiteX8" fmla="*/ 0 w 2797830"/>
                <a:gd name="connsiteY8" fmla="*/ 40915 h 512523"/>
                <a:gd name="connsiteX9" fmla="*/ 32723 w 2797830"/>
                <a:gd name="connsiteY9" fmla="*/ 8259 h 512523"/>
                <a:gd name="connsiteX10" fmla="*/ 199478 w 2797830"/>
                <a:gd name="connsiteY10" fmla="*/ 8259 h 512523"/>
                <a:gd name="connsiteX11" fmla="*/ 355008 w 2797830"/>
                <a:gd name="connsiteY11" fmla="*/ 157583 h 512523"/>
                <a:gd name="connsiteX12" fmla="*/ 236672 w 2797830"/>
                <a:gd name="connsiteY12" fmla="*/ 300166 h 512523"/>
                <a:gd name="connsiteX13" fmla="*/ 350538 w 2797830"/>
                <a:gd name="connsiteY13" fmla="*/ 459078 h 512523"/>
                <a:gd name="connsiteX14" fmla="*/ 356530 w 2797830"/>
                <a:gd name="connsiteY14" fmla="*/ 478349 h 512523"/>
                <a:gd name="connsiteX15" fmla="*/ 61832 w 2797830"/>
                <a:gd name="connsiteY15" fmla="*/ 252512 h 512523"/>
                <a:gd name="connsiteX16" fmla="*/ 192058 w 2797830"/>
                <a:gd name="connsiteY16" fmla="*/ 252512 h 512523"/>
                <a:gd name="connsiteX17" fmla="*/ 291084 w 2797830"/>
                <a:gd name="connsiteY17" fmla="*/ 157393 h 512523"/>
                <a:gd name="connsiteX18" fmla="*/ 192058 w 2797830"/>
                <a:gd name="connsiteY18" fmla="*/ 63033 h 512523"/>
                <a:gd name="connsiteX19" fmla="*/ 61832 w 2797830"/>
                <a:gd name="connsiteY19" fmla="*/ 63033 h 512523"/>
                <a:gd name="connsiteX20" fmla="*/ 61832 w 2797830"/>
                <a:gd name="connsiteY20" fmla="*/ 252512 h 512523"/>
                <a:gd name="connsiteX21" fmla="*/ 514343 w 2797830"/>
                <a:gd name="connsiteY21" fmla="*/ 277763 h 512523"/>
                <a:gd name="connsiteX22" fmla="*/ 514343 w 2797830"/>
                <a:gd name="connsiteY22" fmla="*/ 448636 h 512523"/>
                <a:gd name="connsiteX23" fmla="*/ 753299 w 2797830"/>
                <a:gd name="connsiteY23" fmla="*/ 448636 h 512523"/>
                <a:gd name="connsiteX24" fmla="*/ 781551 w 2797830"/>
                <a:gd name="connsiteY24" fmla="*/ 476165 h 512523"/>
                <a:gd name="connsiteX25" fmla="*/ 753299 w 2797830"/>
                <a:gd name="connsiteY25" fmla="*/ 503600 h 512523"/>
                <a:gd name="connsiteX26" fmla="*/ 485330 w 2797830"/>
                <a:gd name="connsiteY26" fmla="*/ 503600 h 512523"/>
                <a:gd name="connsiteX27" fmla="*/ 452607 w 2797830"/>
                <a:gd name="connsiteY27" fmla="*/ 470944 h 512523"/>
                <a:gd name="connsiteX28" fmla="*/ 452607 w 2797830"/>
                <a:gd name="connsiteY28" fmla="*/ 40915 h 512523"/>
                <a:gd name="connsiteX29" fmla="*/ 485330 w 2797830"/>
                <a:gd name="connsiteY29" fmla="*/ 8259 h 512523"/>
                <a:gd name="connsiteX30" fmla="*/ 753299 w 2797830"/>
                <a:gd name="connsiteY30" fmla="*/ 8259 h 512523"/>
                <a:gd name="connsiteX31" fmla="*/ 781551 w 2797830"/>
                <a:gd name="connsiteY31" fmla="*/ 35788 h 512523"/>
                <a:gd name="connsiteX32" fmla="*/ 753299 w 2797830"/>
                <a:gd name="connsiteY32" fmla="*/ 63223 h 512523"/>
                <a:gd name="connsiteX33" fmla="*/ 514343 w 2797830"/>
                <a:gd name="connsiteY33" fmla="*/ 63223 h 512523"/>
                <a:gd name="connsiteX34" fmla="*/ 514343 w 2797830"/>
                <a:gd name="connsiteY34" fmla="*/ 222894 h 512523"/>
                <a:gd name="connsiteX35" fmla="*/ 514343 w 2797830"/>
                <a:gd name="connsiteY35" fmla="*/ 277763 h 512523"/>
                <a:gd name="connsiteX36" fmla="*/ 850041 w 2797830"/>
                <a:gd name="connsiteY36" fmla="*/ 468001 h 512523"/>
                <a:gd name="connsiteX37" fmla="*/ 857461 w 2797830"/>
                <a:gd name="connsiteY37" fmla="*/ 447212 h 512523"/>
                <a:gd name="connsiteX38" fmla="*/ 1132849 w 2797830"/>
                <a:gd name="connsiteY38" fmla="*/ 63223 h 512523"/>
                <a:gd name="connsiteX39" fmla="*/ 877533 w 2797830"/>
                <a:gd name="connsiteY39" fmla="*/ 63223 h 512523"/>
                <a:gd name="connsiteX40" fmla="*/ 849946 w 2797830"/>
                <a:gd name="connsiteY40" fmla="*/ 35788 h 512523"/>
                <a:gd name="connsiteX41" fmla="*/ 877533 w 2797830"/>
                <a:gd name="connsiteY41" fmla="*/ 8259 h 512523"/>
                <a:gd name="connsiteX42" fmla="*/ 1179746 w 2797830"/>
                <a:gd name="connsiteY42" fmla="*/ 8259 h 512523"/>
                <a:gd name="connsiteX43" fmla="*/ 1215514 w 2797830"/>
                <a:gd name="connsiteY43" fmla="*/ 43952 h 512523"/>
                <a:gd name="connsiteX44" fmla="*/ 1208094 w 2797830"/>
                <a:gd name="connsiteY44" fmla="*/ 64742 h 512523"/>
                <a:gd name="connsiteX45" fmla="*/ 932705 w 2797830"/>
                <a:gd name="connsiteY45" fmla="*/ 448731 h 512523"/>
                <a:gd name="connsiteX46" fmla="*/ 1193254 w 2797830"/>
                <a:gd name="connsiteY46" fmla="*/ 448731 h 512523"/>
                <a:gd name="connsiteX47" fmla="*/ 1220745 w 2797830"/>
                <a:gd name="connsiteY47" fmla="*/ 476260 h 512523"/>
                <a:gd name="connsiteX48" fmla="*/ 1193254 w 2797830"/>
                <a:gd name="connsiteY48" fmla="*/ 503695 h 512523"/>
                <a:gd name="connsiteX49" fmla="*/ 885904 w 2797830"/>
                <a:gd name="connsiteY49" fmla="*/ 503695 h 512523"/>
                <a:gd name="connsiteX50" fmla="*/ 850041 w 2797830"/>
                <a:gd name="connsiteY50" fmla="*/ 468001 h 512523"/>
                <a:gd name="connsiteX51" fmla="*/ 1311495 w 2797830"/>
                <a:gd name="connsiteY51" fmla="*/ 476165 h 512523"/>
                <a:gd name="connsiteX52" fmla="*/ 1311495 w 2797830"/>
                <a:gd name="connsiteY52" fmla="*/ 35693 h 512523"/>
                <a:gd name="connsiteX53" fmla="*/ 1342792 w 2797830"/>
                <a:gd name="connsiteY53" fmla="*/ 5221 h 512523"/>
                <a:gd name="connsiteX54" fmla="*/ 1373327 w 2797830"/>
                <a:gd name="connsiteY54" fmla="*/ 35693 h 512523"/>
                <a:gd name="connsiteX55" fmla="*/ 1373327 w 2797830"/>
                <a:gd name="connsiteY55" fmla="*/ 476165 h 512523"/>
                <a:gd name="connsiteX56" fmla="*/ 1342792 w 2797830"/>
                <a:gd name="connsiteY56" fmla="*/ 506638 h 512523"/>
                <a:gd name="connsiteX57" fmla="*/ 1311495 w 2797830"/>
                <a:gd name="connsiteY57" fmla="*/ 476165 h 512523"/>
                <a:gd name="connsiteX58" fmla="*/ 1467786 w 2797830"/>
                <a:gd name="connsiteY58" fmla="*/ 429365 h 512523"/>
                <a:gd name="connsiteX59" fmla="*/ 1497561 w 2797830"/>
                <a:gd name="connsiteY59" fmla="*/ 398893 h 512523"/>
                <a:gd name="connsiteX60" fmla="*/ 1516205 w 2797830"/>
                <a:gd name="connsiteY60" fmla="*/ 405538 h 512523"/>
                <a:gd name="connsiteX61" fmla="*/ 1652425 w 2797830"/>
                <a:gd name="connsiteY61" fmla="*/ 457559 h 512523"/>
                <a:gd name="connsiteX62" fmla="*/ 1769239 w 2797830"/>
                <a:gd name="connsiteY62" fmla="*/ 372123 h 512523"/>
                <a:gd name="connsiteX63" fmla="*/ 1643483 w 2797830"/>
                <a:gd name="connsiteY63" fmla="*/ 278523 h 512523"/>
                <a:gd name="connsiteX64" fmla="*/ 1475301 w 2797830"/>
                <a:gd name="connsiteY64" fmla="*/ 138122 h 512523"/>
                <a:gd name="connsiteX65" fmla="*/ 1650237 w 2797830"/>
                <a:gd name="connsiteY65" fmla="*/ 759 h 512523"/>
                <a:gd name="connsiteX66" fmla="*/ 1803579 w 2797830"/>
                <a:gd name="connsiteY66" fmla="*/ 52021 h 512523"/>
                <a:gd name="connsiteX67" fmla="*/ 1816231 w 2797830"/>
                <a:gd name="connsiteY67" fmla="*/ 75754 h 512523"/>
                <a:gd name="connsiteX68" fmla="*/ 1787218 w 2797830"/>
                <a:gd name="connsiteY68" fmla="*/ 105466 h 512523"/>
                <a:gd name="connsiteX69" fmla="*/ 1769334 w 2797830"/>
                <a:gd name="connsiteY69" fmla="*/ 98821 h 512523"/>
                <a:gd name="connsiteX70" fmla="*/ 1645766 w 2797830"/>
                <a:gd name="connsiteY70" fmla="*/ 55724 h 512523"/>
                <a:gd name="connsiteX71" fmla="*/ 1539321 w 2797830"/>
                <a:gd name="connsiteY71" fmla="*/ 134420 h 512523"/>
                <a:gd name="connsiteX72" fmla="*/ 1659940 w 2797830"/>
                <a:gd name="connsiteY72" fmla="*/ 216154 h 512523"/>
                <a:gd name="connsiteX73" fmla="*/ 1833354 w 2797830"/>
                <a:gd name="connsiteY73" fmla="*/ 366902 h 512523"/>
                <a:gd name="connsiteX74" fmla="*/ 1650237 w 2797830"/>
                <a:gd name="connsiteY74" fmla="*/ 512523 h 512523"/>
                <a:gd name="connsiteX75" fmla="*/ 1479011 w 2797830"/>
                <a:gd name="connsiteY75" fmla="*/ 452338 h 512523"/>
                <a:gd name="connsiteX76" fmla="*/ 1467786 w 2797830"/>
                <a:gd name="connsiteY76" fmla="*/ 429365 h 512523"/>
                <a:gd name="connsiteX77" fmla="*/ 2043866 w 2797830"/>
                <a:gd name="connsiteY77" fmla="*/ 476165 h 512523"/>
                <a:gd name="connsiteX78" fmla="*/ 2043866 w 2797830"/>
                <a:gd name="connsiteY78" fmla="*/ 63223 h 512523"/>
                <a:gd name="connsiteX79" fmla="*/ 1911356 w 2797830"/>
                <a:gd name="connsiteY79" fmla="*/ 63223 h 512523"/>
                <a:gd name="connsiteX80" fmla="*/ 1883770 w 2797830"/>
                <a:gd name="connsiteY80" fmla="*/ 35788 h 512523"/>
                <a:gd name="connsiteX81" fmla="*/ 1911356 w 2797830"/>
                <a:gd name="connsiteY81" fmla="*/ 8259 h 512523"/>
                <a:gd name="connsiteX82" fmla="*/ 2238874 w 2797830"/>
                <a:gd name="connsiteY82" fmla="*/ 8259 h 512523"/>
                <a:gd name="connsiteX83" fmla="*/ 2266460 w 2797830"/>
                <a:gd name="connsiteY83" fmla="*/ 35788 h 512523"/>
                <a:gd name="connsiteX84" fmla="*/ 2238874 w 2797830"/>
                <a:gd name="connsiteY84" fmla="*/ 63223 h 512523"/>
                <a:gd name="connsiteX85" fmla="*/ 2105603 w 2797830"/>
                <a:gd name="connsiteY85" fmla="*/ 63223 h 512523"/>
                <a:gd name="connsiteX86" fmla="*/ 2105603 w 2797830"/>
                <a:gd name="connsiteY86" fmla="*/ 476165 h 512523"/>
                <a:gd name="connsiteX87" fmla="*/ 2075067 w 2797830"/>
                <a:gd name="connsiteY87" fmla="*/ 506638 h 512523"/>
                <a:gd name="connsiteX88" fmla="*/ 2043866 w 2797830"/>
                <a:gd name="connsiteY88" fmla="*/ 476165 h 512523"/>
                <a:gd name="connsiteX89" fmla="*/ 2551456 w 2797830"/>
                <a:gd name="connsiteY89" fmla="*/ 0 h 512523"/>
                <a:gd name="connsiteX90" fmla="*/ 2797831 w 2797830"/>
                <a:gd name="connsiteY90" fmla="*/ 256214 h 512523"/>
                <a:gd name="connsiteX91" fmla="*/ 2551456 w 2797830"/>
                <a:gd name="connsiteY91" fmla="*/ 512428 h 512523"/>
                <a:gd name="connsiteX92" fmla="*/ 2305081 w 2797830"/>
                <a:gd name="connsiteY92" fmla="*/ 256214 h 512523"/>
                <a:gd name="connsiteX93" fmla="*/ 2551456 w 2797830"/>
                <a:gd name="connsiteY93" fmla="*/ 0 h 512523"/>
                <a:gd name="connsiteX94" fmla="*/ 2551456 w 2797830"/>
                <a:gd name="connsiteY94" fmla="*/ 54964 h 512523"/>
                <a:gd name="connsiteX95" fmla="*/ 2369100 w 2797830"/>
                <a:gd name="connsiteY95" fmla="*/ 256214 h 512523"/>
                <a:gd name="connsiteX96" fmla="*/ 2551456 w 2797830"/>
                <a:gd name="connsiteY96" fmla="*/ 457464 h 512523"/>
                <a:gd name="connsiteX97" fmla="*/ 2733811 w 2797830"/>
                <a:gd name="connsiteY97" fmla="*/ 256214 h 512523"/>
                <a:gd name="connsiteX98" fmla="*/ 2551456 w 2797830"/>
                <a:gd name="connsiteY98" fmla="*/ 54964 h 5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797830" h="512523">
                  <a:moveTo>
                    <a:pt x="356530" y="478349"/>
                  </a:moveTo>
                  <a:cubicBezTo>
                    <a:pt x="356530" y="490974"/>
                    <a:pt x="344640" y="506543"/>
                    <a:pt x="326756" y="506543"/>
                  </a:cubicBezTo>
                  <a:cubicBezTo>
                    <a:pt x="316292" y="506543"/>
                    <a:pt x="306685" y="502081"/>
                    <a:pt x="300692" y="493917"/>
                  </a:cubicBezTo>
                  <a:lnTo>
                    <a:pt x="171226" y="306717"/>
                  </a:lnTo>
                  <a:lnTo>
                    <a:pt x="61832" y="306717"/>
                  </a:lnTo>
                  <a:lnTo>
                    <a:pt x="61832" y="476070"/>
                  </a:lnTo>
                  <a:cubicBezTo>
                    <a:pt x="61832" y="492398"/>
                    <a:pt x="47658" y="506543"/>
                    <a:pt x="31296" y="506543"/>
                  </a:cubicBezTo>
                  <a:cubicBezTo>
                    <a:pt x="13413" y="506543"/>
                    <a:pt x="0" y="492398"/>
                    <a:pt x="0" y="476070"/>
                  </a:cubicBezTo>
                  <a:lnTo>
                    <a:pt x="0" y="40915"/>
                  </a:lnTo>
                  <a:cubicBezTo>
                    <a:pt x="0" y="20125"/>
                    <a:pt x="11891" y="8259"/>
                    <a:pt x="32723" y="8259"/>
                  </a:cubicBezTo>
                  <a:lnTo>
                    <a:pt x="199478" y="8259"/>
                  </a:lnTo>
                  <a:cubicBezTo>
                    <a:pt x="290323" y="8259"/>
                    <a:pt x="355008" y="66166"/>
                    <a:pt x="355008" y="157583"/>
                  </a:cubicBezTo>
                  <a:cubicBezTo>
                    <a:pt x="355008" y="242260"/>
                    <a:pt x="299931" y="290579"/>
                    <a:pt x="236672" y="300166"/>
                  </a:cubicBezTo>
                  <a:lnTo>
                    <a:pt x="350538" y="459078"/>
                  </a:lnTo>
                  <a:cubicBezTo>
                    <a:pt x="353581" y="463540"/>
                    <a:pt x="356530" y="468666"/>
                    <a:pt x="356530" y="478349"/>
                  </a:cubicBezTo>
                  <a:close/>
                  <a:moveTo>
                    <a:pt x="61832" y="252512"/>
                  </a:moveTo>
                  <a:lnTo>
                    <a:pt x="192058" y="252512"/>
                  </a:lnTo>
                  <a:cubicBezTo>
                    <a:pt x="250846" y="252512"/>
                    <a:pt x="291084" y="213116"/>
                    <a:pt x="291084" y="157393"/>
                  </a:cubicBezTo>
                  <a:cubicBezTo>
                    <a:pt x="291084" y="101669"/>
                    <a:pt x="250846" y="63033"/>
                    <a:pt x="192058" y="63033"/>
                  </a:cubicBezTo>
                  <a:lnTo>
                    <a:pt x="61832" y="63033"/>
                  </a:lnTo>
                  <a:lnTo>
                    <a:pt x="61832" y="252512"/>
                  </a:lnTo>
                  <a:close/>
                  <a:moveTo>
                    <a:pt x="514343" y="277763"/>
                  </a:moveTo>
                  <a:lnTo>
                    <a:pt x="514343" y="448636"/>
                  </a:lnTo>
                  <a:lnTo>
                    <a:pt x="753299" y="448636"/>
                  </a:lnTo>
                  <a:cubicBezTo>
                    <a:pt x="768138" y="448636"/>
                    <a:pt x="781551" y="461261"/>
                    <a:pt x="781551" y="476165"/>
                  </a:cubicBezTo>
                  <a:cubicBezTo>
                    <a:pt x="781551" y="491069"/>
                    <a:pt x="768138" y="503600"/>
                    <a:pt x="753299" y="503600"/>
                  </a:cubicBezTo>
                  <a:lnTo>
                    <a:pt x="485330" y="503600"/>
                  </a:lnTo>
                  <a:cubicBezTo>
                    <a:pt x="464498" y="503600"/>
                    <a:pt x="452607" y="491734"/>
                    <a:pt x="452607" y="470944"/>
                  </a:cubicBezTo>
                  <a:lnTo>
                    <a:pt x="452607" y="40915"/>
                  </a:lnTo>
                  <a:cubicBezTo>
                    <a:pt x="452607" y="20125"/>
                    <a:pt x="464498" y="8259"/>
                    <a:pt x="485330" y="8259"/>
                  </a:cubicBezTo>
                  <a:lnTo>
                    <a:pt x="753299" y="8259"/>
                  </a:lnTo>
                  <a:cubicBezTo>
                    <a:pt x="768138" y="8259"/>
                    <a:pt x="781551" y="20884"/>
                    <a:pt x="781551" y="35788"/>
                  </a:cubicBezTo>
                  <a:cubicBezTo>
                    <a:pt x="781551" y="50597"/>
                    <a:pt x="768138" y="63223"/>
                    <a:pt x="753299" y="63223"/>
                  </a:cubicBezTo>
                  <a:lnTo>
                    <a:pt x="514343" y="63223"/>
                  </a:lnTo>
                  <a:lnTo>
                    <a:pt x="514343" y="222894"/>
                  </a:lnTo>
                  <a:lnTo>
                    <a:pt x="514343" y="277763"/>
                  </a:lnTo>
                  <a:close/>
                  <a:moveTo>
                    <a:pt x="850041" y="468001"/>
                  </a:moveTo>
                  <a:cubicBezTo>
                    <a:pt x="850041" y="460597"/>
                    <a:pt x="852990" y="453192"/>
                    <a:pt x="857461" y="447212"/>
                  </a:cubicBezTo>
                  <a:lnTo>
                    <a:pt x="1132849" y="63223"/>
                  </a:lnTo>
                  <a:lnTo>
                    <a:pt x="877533" y="63223"/>
                  </a:lnTo>
                  <a:cubicBezTo>
                    <a:pt x="862598" y="63223"/>
                    <a:pt x="849946" y="50597"/>
                    <a:pt x="849946" y="35788"/>
                  </a:cubicBezTo>
                  <a:cubicBezTo>
                    <a:pt x="849946" y="20884"/>
                    <a:pt x="862598" y="8259"/>
                    <a:pt x="877533" y="8259"/>
                  </a:cubicBezTo>
                  <a:lnTo>
                    <a:pt x="1179746" y="8259"/>
                  </a:lnTo>
                  <a:cubicBezTo>
                    <a:pt x="1199057" y="8259"/>
                    <a:pt x="1215514" y="23827"/>
                    <a:pt x="1215514" y="43952"/>
                  </a:cubicBezTo>
                  <a:cubicBezTo>
                    <a:pt x="1215514" y="51357"/>
                    <a:pt x="1212565" y="58761"/>
                    <a:pt x="1208094" y="64742"/>
                  </a:cubicBezTo>
                  <a:lnTo>
                    <a:pt x="932705" y="448731"/>
                  </a:lnTo>
                  <a:lnTo>
                    <a:pt x="1193254" y="448731"/>
                  </a:lnTo>
                  <a:cubicBezTo>
                    <a:pt x="1208094" y="448731"/>
                    <a:pt x="1220745" y="461356"/>
                    <a:pt x="1220745" y="476260"/>
                  </a:cubicBezTo>
                  <a:cubicBezTo>
                    <a:pt x="1220745" y="491164"/>
                    <a:pt x="1208094" y="503695"/>
                    <a:pt x="1193254" y="503695"/>
                  </a:cubicBezTo>
                  <a:lnTo>
                    <a:pt x="885904" y="503695"/>
                  </a:lnTo>
                  <a:cubicBezTo>
                    <a:pt x="866403" y="503600"/>
                    <a:pt x="850041" y="488032"/>
                    <a:pt x="850041" y="468001"/>
                  </a:cubicBezTo>
                  <a:close/>
                  <a:moveTo>
                    <a:pt x="1311495" y="476165"/>
                  </a:moveTo>
                  <a:lnTo>
                    <a:pt x="1311495" y="35693"/>
                  </a:lnTo>
                  <a:cubicBezTo>
                    <a:pt x="1311495" y="19366"/>
                    <a:pt x="1324908" y="5221"/>
                    <a:pt x="1342792" y="5221"/>
                  </a:cubicBezTo>
                  <a:cubicBezTo>
                    <a:pt x="1359153" y="5221"/>
                    <a:pt x="1373327" y="19366"/>
                    <a:pt x="1373327" y="35693"/>
                  </a:cubicBezTo>
                  <a:lnTo>
                    <a:pt x="1373327" y="476165"/>
                  </a:lnTo>
                  <a:cubicBezTo>
                    <a:pt x="1373327" y="492493"/>
                    <a:pt x="1359153" y="506638"/>
                    <a:pt x="1342792" y="506638"/>
                  </a:cubicBezTo>
                  <a:cubicBezTo>
                    <a:pt x="1324908" y="506543"/>
                    <a:pt x="1311495" y="492493"/>
                    <a:pt x="1311495" y="476165"/>
                  </a:cubicBezTo>
                  <a:close/>
                  <a:moveTo>
                    <a:pt x="1467786" y="429365"/>
                  </a:moveTo>
                  <a:cubicBezTo>
                    <a:pt x="1467786" y="412278"/>
                    <a:pt x="1481199" y="398893"/>
                    <a:pt x="1497561" y="398893"/>
                  </a:cubicBezTo>
                  <a:cubicBezTo>
                    <a:pt x="1504219" y="398893"/>
                    <a:pt x="1511734" y="401076"/>
                    <a:pt x="1516205" y="405538"/>
                  </a:cubicBezTo>
                  <a:cubicBezTo>
                    <a:pt x="1549689" y="434491"/>
                    <a:pt x="1595064" y="457559"/>
                    <a:pt x="1652425" y="457559"/>
                  </a:cubicBezTo>
                  <a:cubicBezTo>
                    <a:pt x="1740987" y="457559"/>
                    <a:pt x="1769239" y="410000"/>
                    <a:pt x="1769239" y="372123"/>
                  </a:cubicBezTo>
                  <a:cubicBezTo>
                    <a:pt x="1769239" y="312697"/>
                    <a:pt x="1708929" y="296369"/>
                    <a:pt x="1643483" y="278523"/>
                  </a:cubicBezTo>
                  <a:cubicBezTo>
                    <a:pt x="1563863" y="257733"/>
                    <a:pt x="1475301" y="235425"/>
                    <a:pt x="1475301" y="138122"/>
                  </a:cubicBezTo>
                  <a:cubicBezTo>
                    <a:pt x="1475301" y="56388"/>
                    <a:pt x="1548263" y="759"/>
                    <a:pt x="1650237" y="759"/>
                  </a:cubicBezTo>
                  <a:cubicBezTo>
                    <a:pt x="1712734" y="759"/>
                    <a:pt x="1760392" y="18606"/>
                    <a:pt x="1803579" y="52021"/>
                  </a:cubicBezTo>
                  <a:cubicBezTo>
                    <a:pt x="1811760" y="57242"/>
                    <a:pt x="1816231" y="66166"/>
                    <a:pt x="1816231" y="75754"/>
                  </a:cubicBezTo>
                  <a:cubicBezTo>
                    <a:pt x="1816231" y="91322"/>
                    <a:pt x="1802818" y="105466"/>
                    <a:pt x="1787218" y="105466"/>
                  </a:cubicBezTo>
                  <a:cubicBezTo>
                    <a:pt x="1779798" y="105466"/>
                    <a:pt x="1773805" y="102524"/>
                    <a:pt x="1769334" y="98821"/>
                  </a:cubicBezTo>
                  <a:cubicBezTo>
                    <a:pt x="1733567" y="69109"/>
                    <a:pt x="1689714" y="55724"/>
                    <a:pt x="1645766" y="55724"/>
                  </a:cubicBezTo>
                  <a:cubicBezTo>
                    <a:pt x="1581747" y="55724"/>
                    <a:pt x="1539321" y="87620"/>
                    <a:pt x="1539321" y="134420"/>
                  </a:cubicBezTo>
                  <a:cubicBezTo>
                    <a:pt x="1539321" y="184163"/>
                    <a:pt x="1596586" y="199067"/>
                    <a:pt x="1659940" y="216154"/>
                  </a:cubicBezTo>
                  <a:cubicBezTo>
                    <a:pt x="1741082" y="237703"/>
                    <a:pt x="1833354" y="262954"/>
                    <a:pt x="1833354" y="366902"/>
                  </a:cubicBezTo>
                  <a:cubicBezTo>
                    <a:pt x="1833354" y="438953"/>
                    <a:pt x="1784269" y="512523"/>
                    <a:pt x="1650237" y="512523"/>
                  </a:cubicBezTo>
                  <a:cubicBezTo>
                    <a:pt x="1577276" y="512523"/>
                    <a:pt x="1520010" y="488791"/>
                    <a:pt x="1479011" y="452338"/>
                  </a:cubicBezTo>
                  <a:cubicBezTo>
                    <a:pt x="1472257" y="446452"/>
                    <a:pt x="1467786" y="438289"/>
                    <a:pt x="1467786" y="429365"/>
                  </a:cubicBezTo>
                  <a:close/>
                  <a:moveTo>
                    <a:pt x="2043866" y="476165"/>
                  </a:moveTo>
                  <a:lnTo>
                    <a:pt x="2043866" y="63223"/>
                  </a:lnTo>
                  <a:lnTo>
                    <a:pt x="1911356" y="63223"/>
                  </a:lnTo>
                  <a:cubicBezTo>
                    <a:pt x="1896517" y="63223"/>
                    <a:pt x="1883770" y="50597"/>
                    <a:pt x="1883770" y="35788"/>
                  </a:cubicBezTo>
                  <a:cubicBezTo>
                    <a:pt x="1883770" y="20884"/>
                    <a:pt x="1896422" y="8259"/>
                    <a:pt x="1911356" y="8259"/>
                  </a:cubicBezTo>
                  <a:lnTo>
                    <a:pt x="2238874" y="8259"/>
                  </a:lnTo>
                  <a:cubicBezTo>
                    <a:pt x="2253808" y="8259"/>
                    <a:pt x="2266460" y="20884"/>
                    <a:pt x="2266460" y="35788"/>
                  </a:cubicBezTo>
                  <a:cubicBezTo>
                    <a:pt x="2266460" y="50597"/>
                    <a:pt x="2253808" y="63223"/>
                    <a:pt x="2238874" y="63223"/>
                  </a:cubicBezTo>
                  <a:lnTo>
                    <a:pt x="2105603" y="63223"/>
                  </a:lnTo>
                  <a:lnTo>
                    <a:pt x="2105603" y="476165"/>
                  </a:lnTo>
                  <a:cubicBezTo>
                    <a:pt x="2105603" y="492493"/>
                    <a:pt x="2092190" y="506638"/>
                    <a:pt x="2075067" y="506638"/>
                  </a:cubicBezTo>
                  <a:cubicBezTo>
                    <a:pt x="2057945" y="506638"/>
                    <a:pt x="2043866" y="492493"/>
                    <a:pt x="2043866" y="476165"/>
                  </a:cubicBezTo>
                  <a:close/>
                  <a:moveTo>
                    <a:pt x="2551456" y="0"/>
                  </a:moveTo>
                  <a:cubicBezTo>
                    <a:pt x="2698044" y="0"/>
                    <a:pt x="2797831" y="109928"/>
                    <a:pt x="2797831" y="256214"/>
                  </a:cubicBezTo>
                  <a:cubicBezTo>
                    <a:pt x="2797831" y="402500"/>
                    <a:pt x="2698139" y="512428"/>
                    <a:pt x="2551456" y="512428"/>
                  </a:cubicBezTo>
                  <a:cubicBezTo>
                    <a:pt x="2404107" y="512428"/>
                    <a:pt x="2305081" y="402500"/>
                    <a:pt x="2305081" y="256214"/>
                  </a:cubicBezTo>
                  <a:cubicBezTo>
                    <a:pt x="2305081" y="109928"/>
                    <a:pt x="2404107" y="0"/>
                    <a:pt x="2551456" y="0"/>
                  </a:cubicBezTo>
                  <a:close/>
                  <a:moveTo>
                    <a:pt x="2551456" y="54964"/>
                  </a:moveTo>
                  <a:cubicBezTo>
                    <a:pt x="2439779" y="54964"/>
                    <a:pt x="2369100" y="140400"/>
                    <a:pt x="2369100" y="256214"/>
                  </a:cubicBezTo>
                  <a:cubicBezTo>
                    <a:pt x="2369100" y="371363"/>
                    <a:pt x="2439779" y="457464"/>
                    <a:pt x="2551456" y="457464"/>
                  </a:cubicBezTo>
                  <a:cubicBezTo>
                    <a:pt x="2662372" y="457464"/>
                    <a:pt x="2733811" y="371268"/>
                    <a:pt x="2733811" y="256214"/>
                  </a:cubicBezTo>
                  <a:cubicBezTo>
                    <a:pt x="2733811" y="140400"/>
                    <a:pt x="2662372" y="54964"/>
                    <a:pt x="2551456" y="54964"/>
                  </a:cubicBezTo>
                  <a:close/>
                </a:path>
              </a:pathLst>
            </a:custGeom>
            <a:solidFill>
              <a:srgbClr val="119888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8" name="Vrije vorm 177">
              <a:extLst>
                <a:ext uri="{FF2B5EF4-FFF2-40B4-BE49-F238E27FC236}">
                  <a16:creationId xmlns:a16="http://schemas.microsoft.com/office/drawing/2014/main" id="{EFCD2351-D2C1-5B45-AAA0-F4B650145350}"/>
                </a:ext>
              </a:extLst>
            </p:cNvPr>
            <p:cNvSpPr/>
            <p:nvPr/>
          </p:nvSpPr>
          <p:spPr>
            <a:xfrm>
              <a:off x="2152673" y="877036"/>
              <a:ext cx="153532" cy="56008"/>
            </a:xfrm>
            <a:custGeom>
              <a:avLst/>
              <a:gdLst>
                <a:gd name="connsiteX0" fmla="*/ 125470 w 153532"/>
                <a:gd name="connsiteY0" fmla="*/ 56008 h 56008"/>
                <a:gd name="connsiteX1" fmla="*/ 28062 w 153532"/>
                <a:gd name="connsiteY1" fmla="*/ 56008 h 56008"/>
                <a:gd name="connsiteX2" fmla="*/ 0 w 153532"/>
                <a:gd name="connsiteY2" fmla="*/ 28004 h 56008"/>
                <a:gd name="connsiteX3" fmla="*/ 0 w 153532"/>
                <a:gd name="connsiteY3" fmla="*/ 28004 h 56008"/>
                <a:gd name="connsiteX4" fmla="*/ 28062 w 153532"/>
                <a:gd name="connsiteY4" fmla="*/ 0 h 56008"/>
                <a:gd name="connsiteX5" fmla="*/ 125470 w 153532"/>
                <a:gd name="connsiteY5" fmla="*/ 0 h 56008"/>
                <a:gd name="connsiteX6" fmla="*/ 153533 w 153532"/>
                <a:gd name="connsiteY6" fmla="*/ 28004 h 56008"/>
                <a:gd name="connsiteX7" fmla="*/ 153533 w 153532"/>
                <a:gd name="connsiteY7" fmla="*/ 28004 h 56008"/>
                <a:gd name="connsiteX8" fmla="*/ 125470 w 153532"/>
                <a:gd name="connsiteY8" fmla="*/ 56008 h 5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32" h="56008">
                  <a:moveTo>
                    <a:pt x="125470" y="56008"/>
                  </a:moveTo>
                  <a:lnTo>
                    <a:pt x="28062" y="56008"/>
                  </a:lnTo>
                  <a:cubicBezTo>
                    <a:pt x="12652" y="56008"/>
                    <a:pt x="0" y="43383"/>
                    <a:pt x="0" y="28004"/>
                  </a:cubicBezTo>
                  <a:lnTo>
                    <a:pt x="0" y="28004"/>
                  </a:lnTo>
                  <a:cubicBezTo>
                    <a:pt x="0" y="12626"/>
                    <a:pt x="12652" y="0"/>
                    <a:pt x="28062" y="0"/>
                  </a:cubicBezTo>
                  <a:lnTo>
                    <a:pt x="125470" y="0"/>
                  </a:lnTo>
                  <a:cubicBezTo>
                    <a:pt x="140881" y="0"/>
                    <a:pt x="153533" y="12626"/>
                    <a:pt x="153533" y="28004"/>
                  </a:cubicBezTo>
                  <a:lnTo>
                    <a:pt x="153533" y="28004"/>
                  </a:lnTo>
                  <a:cubicBezTo>
                    <a:pt x="153533" y="43383"/>
                    <a:pt x="140881" y="56008"/>
                    <a:pt x="125470" y="56008"/>
                  </a:cubicBezTo>
                  <a:close/>
                </a:path>
              </a:pathLst>
            </a:custGeom>
            <a:solidFill>
              <a:srgbClr val="82BE23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76920" y="2178573"/>
            <a:ext cx="5181600" cy="377772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38400" y="2178573"/>
            <a:ext cx="5181600" cy="377772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F851AE8-1A46-7A4E-8AA4-1003F5F8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45626"/>
            <a:ext cx="10440000" cy="613547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4000" b="0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Uitstel 8">
            <a:extLst>
              <a:ext uri="{FF2B5EF4-FFF2-40B4-BE49-F238E27FC236}">
                <a16:creationId xmlns:a16="http://schemas.microsoft.com/office/drawing/2014/main" id="{451749CD-AC5B-574F-9F6C-F70B7C111ED8}"/>
              </a:ext>
            </a:extLst>
          </p:cNvPr>
          <p:cNvSpPr/>
          <p:nvPr userDrawn="1"/>
        </p:nvSpPr>
        <p:spPr>
          <a:xfrm>
            <a:off x="-2" y="6452578"/>
            <a:ext cx="11729214" cy="405424"/>
          </a:xfrm>
          <a:custGeom>
            <a:avLst/>
            <a:gdLst>
              <a:gd name="connsiteX0" fmla="*/ 0 w 12192000"/>
              <a:gd name="connsiteY0" fmla="*/ 0 h 405423"/>
              <a:gd name="connsiteX1" fmla="*/ 6096000 w 12192000"/>
              <a:gd name="connsiteY1" fmla="*/ 0 h 405423"/>
              <a:gd name="connsiteX2" fmla="*/ 12192000 w 12192000"/>
              <a:gd name="connsiteY2" fmla="*/ 202712 h 405423"/>
              <a:gd name="connsiteX3" fmla="*/ 6096000 w 12192000"/>
              <a:gd name="connsiteY3" fmla="*/ 405424 h 405423"/>
              <a:gd name="connsiteX4" fmla="*/ 0 w 12192000"/>
              <a:gd name="connsiteY4" fmla="*/ 405423 h 405423"/>
              <a:gd name="connsiteX5" fmla="*/ 0 w 12192000"/>
              <a:gd name="connsiteY5" fmla="*/ 0 h 405423"/>
              <a:gd name="connsiteX0" fmla="*/ 0 w 11694289"/>
              <a:gd name="connsiteY0" fmla="*/ 0 h 405424"/>
              <a:gd name="connsiteX1" fmla="*/ 6096000 w 11694289"/>
              <a:gd name="connsiteY1" fmla="*/ 0 h 405424"/>
              <a:gd name="connsiteX2" fmla="*/ 11694289 w 11694289"/>
              <a:gd name="connsiteY2" fmla="*/ 202712 h 405424"/>
              <a:gd name="connsiteX3" fmla="*/ 6096000 w 11694289"/>
              <a:gd name="connsiteY3" fmla="*/ 405424 h 405424"/>
              <a:gd name="connsiteX4" fmla="*/ 0 w 11694289"/>
              <a:gd name="connsiteY4" fmla="*/ 405423 h 405424"/>
              <a:gd name="connsiteX5" fmla="*/ 0 w 11694289"/>
              <a:gd name="connsiteY5" fmla="*/ 0 h 405424"/>
              <a:gd name="connsiteX0" fmla="*/ 0 w 13331432"/>
              <a:gd name="connsiteY0" fmla="*/ 0 h 405424"/>
              <a:gd name="connsiteX1" fmla="*/ 11569700 w 13331432"/>
              <a:gd name="connsiteY1" fmla="*/ 0 h 405424"/>
              <a:gd name="connsiteX2" fmla="*/ 11694289 w 13331432"/>
              <a:gd name="connsiteY2" fmla="*/ 202712 h 405424"/>
              <a:gd name="connsiteX3" fmla="*/ 6096000 w 13331432"/>
              <a:gd name="connsiteY3" fmla="*/ 405424 h 405424"/>
              <a:gd name="connsiteX4" fmla="*/ 0 w 13331432"/>
              <a:gd name="connsiteY4" fmla="*/ 405423 h 405424"/>
              <a:gd name="connsiteX5" fmla="*/ 0 w 13331432"/>
              <a:gd name="connsiteY5" fmla="*/ 0 h 405424"/>
              <a:gd name="connsiteX0" fmla="*/ 0 w 13118548"/>
              <a:gd name="connsiteY0" fmla="*/ 0 h 405423"/>
              <a:gd name="connsiteX1" fmla="*/ 11569700 w 13118548"/>
              <a:gd name="connsiteY1" fmla="*/ 0 h 405423"/>
              <a:gd name="connsiteX2" fmla="*/ 11694289 w 13118548"/>
              <a:gd name="connsiteY2" fmla="*/ 202712 h 405423"/>
              <a:gd name="connsiteX3" fmla="*/ 11595100 w 13118548"/>
              <a:gd name="connsiteY3" fmla="*/ 380024 h 405423"/>
              <a:gd name="connsiteX4" fmla="*/ 0 w 13118548"/>
              <a:gd name="connsiteY4" fmla="*/ 405423 h 405423"/>
              <a:gd name="connsiteX5" fmla="*/ 0 w 13118548"/>
              <a:gd name="connsiteY5" fmla="*/ 0 h 405423"/>
              <a:gd name="connsiteX0" fmla="*/ 0 w 13098045"/>
              <a:gd name="connsiteY0" fmla="*/ 0 h 405423"/>
              <a:gd name="connsiteX1" fmla="*/ 11569700 w 13098045"/>
              <a:gd name="connsiteY1" fmla="*/ 0 h 405423"/>
              <a:gd name="connsiteX2" fmla="*/ 11694289 w 13098045"/>
              <a:gd name="connsiteY2" fmla="*/ 202712 h 405423"/>
              <a:gd name="connsiteX3" fmla="*/ 11595100 w 13098045"/>
              <a:gd name="connsiteY3" fmla="*/ 380024 h 405423"/>
              <a:gd name="connsiteX4" fmla="*/ 0 w 13098045"/>
              <a:gd name="connsiteY4" fmla="*/ 405423 h 405423"/>
              <a:gd name="connsiteX5" fmla="*/ 0 w 13098045"/>
              <a:gd name="connsiteY5" fmla="*/ 0 h 405423"/>
              <a:gd name="connsiteX0" fmla="*/ 0 w 11709428"/>
              <a:gd name="connsiteY0" fmla="*/ 0 h 405423"/>
              <a:gd name="connsiteX1" fmla="*/ 11569700 w 11709428"/>
              <a:gd name="connsiteY1" fmla="*/ 0 h 405423"/>
              <a:gd name="connsiteX2" fmla="*/ 11694289 w 11709428"/>
              <a:gd name="connsiteY2" fmla="*/ 202712 h 405423"/>
              <a:gd name="connsiteX3" fmla="*/ 11595100 w 11709428"/>
              <a:gd name="connsiteY3" fmla="*/ 380024 h 405423"/>
              <a:gd name="connsiteX4" fmla="*/ 0 w 11709428"/>
              <a:gd name="connsiteY4" fmla="*/ 405423 h 405423"/>
              <a:gd name="connsiteX5" fmla="*/ 0 w 11709428"/>
              <a:gd name="connsiteY5" fmla="*/ 0 h 405423"/>
              <a:gd name="connsiteX0" fmla="*/ 0 w 11694948"/>
              <a:gd name="connsiteY0" fmla="*/ 0 h 405423"/>
              <a:gd name="connsiteX1" fmla="*/ 11569700 w 11694948"/>
              <a:gd name="connsiteY1" fmla="*/ 0 h 405423"/>
              <a:gd name="connsiteX2" fmla="*/ 11694289 w 11694948"/>
              <a:gd name="connsiteY2" fmla="*/ 202712 h 405423"/>
              <a:gd name="connsiteX3" fmla="*/ 11544300 w 11694948"/>
              <a:gd name="connsiteY3" fmla="*/ 402249 h 405423"/>
              <a:gd name="connsiteX4" fmla="*/ 0 w 11694948"/>
              <a:gd name="connsiteY4" fmla="*/ 405423 h 405423"/>
              <a:gd name="connsiteX5" fmla="*/ 0 w 11694948"/>
              <a:gd name="connsiteY5" fmla="*/ 0 h 405423"/>
              <a:gd name="connsiteX0" fmla="*/ 0 w 11695101"/>
              <a:gd name="connsiteY0" fmla="*/ 0 h 405423"/>
              <a:gd name="connsiteX1" fmla="*/ 11537950 w 11695101"/>
              <a:gd name="connsiteY1" fmla="*/ 0 h 405423"/>
              <a:gd name="connsiteX2" fmla="*/ 11694289 w 11695101"/>
              <a:gd name="connsiteY2" fmla="*/ 202712 h 405423"/>
              <a:gd name="connsiteX3" fmla="*/ 11544300 w 11695101"/>
              <a:gd name="connsiteY3" fmla="*/ 402249 h 405423"/>
              <a:gd name="connsiteX4" fmla="*/ 0 w 11695101"/>
              <a:gd name="connsiteY4" fmla="*/ 405423 h 405423"/>
              <a:gd name="connsiteX5" fmla="*/ 0 w 11695101"/>
              <a:gd name="connsiteY5" fmla="*/ 0 h 405423"/>
              <a:gd name="connsiteX0" fmla="*/ 0 w 11694913"/>
              <a:gd name="connsiteY0" fmla="*/ 0 h 405423"/>
              <a:gd name="connsiteX1" fmla="*/ 11541125 w 11694913"/>
              <a:gd name="connsiteY1" fmla="*/ 0 h 405423"/>
              <a:gd name="connsiteX2" fmla="*/ 11694289 w 11694913"/>
              <a:gd name="connsiteY2" fmla="*/ 202712 h 405423"/>
              <a:gd name="connsiteX3" fmla="*/ 11544300 w 11694913"/>
              <a:gd name="connsiteY3" fmla="*/ 402249 h 405423"/>
              <a:gd name="connsiteX4" fmla="*/ 0 w 11694913"/>
              <a:gd name="connsiteY4" fmla="*/ 405423 h 405423"/>
              <a:gd name="connsiteX5" fmla="*/ 0 w 11694913"/>
              <a:gd name="connsiteY5" fmla="*/ 0 h 405423"/>
              <a:gd name="connsiteX0" fmla="*/ 0 w 11729224"/>
              <a:gd name="connsiteY0" fmla="*/ 0 h 405423"/>
              <a:gd name="connsiteX1" fmla="*/ 11541125 w 11729224"/>
              <a:gd name="connsiteY1" fmla="*/ 0 h 405423"/>
              <a:gd name="connsiteX2" fmla="*/ 11729214 w 11729224"/>
              <a:gd name="connsiteY2" fmla="*/ 193187 h 405423"/>
              <a:gd name="connsiteX3" fmla="*/ 11544300 w 11729224"/>
              <a:gd name="connsiteY3" fmla="*/ 402249 h 405423"/>
              <a:gd name="connsiteX4" fmla="*/ 0 w 11729224"/>
              <a:gd name="connsiteY4" fmla="*/ 405423 h 405423"/>
              <a:gd name="connsiteX5" fmla="*/ 0 w 11729224"/>
              <a:gd name="connsiteY5" fmla="*/ 0 h 405423"/>
              <a:gd name="connsiteX0" fmla="*/ 0 w 11729214"/>
              <a:gd name="connsiteY0" fmla="*/ 0 h 405424"/>
              <a:gd name="connsiteX1" fmla="*/ 11541125 w 11729214"/>
              <a:gd name="connsiteY1" fmla="*/ 0 h 405424"/>
              <a:gd name="connsiteX2" fmla="*/ 11729214 w 11729214"/>
              <a:gd name="connsiteY2" fmla="*/ 193187 h 405424"/>
              <a:gd name="connsiteX3" fmla="*/ 11541125 w 11729214"/>
              <a:gd name="connsiteY3" fmla="*/ 405424 h 405424"/>
              <a:gd name="connsiteX4" fmla="*/ 0 w 11729214"/>
              <a:gd name="connsiteY4" fmla="*/ 405423 h 405424"/>
              <a:gd name="connsiteX5" fmla="*/ 0 w 11729214"/>
              <a:gd name="connsiteY5" fmla="*/ 0 h 40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29214" h="405424">
                <a:moveTo>
                  <a:pt x="0" y="0"/>
                </a:moveTo>
                <a:lnTo>
                  <a:pt x="11541125" y="0"/>
                </a:lnTo>
                <a:cubicBezTo>
                  <a:pt x="11656653" y="12700"/>
                  <a:pt x="11729214" y="125616"/>
                  <a:pt x="11729214" y="193187"/>
                </a:cubicBezTo>
                <a:cubicBezTo>
                  <a:pt x="11729214" y="260758"/>
                  <a:pt x="11707453" y="380024"/>
                  <a:pt x="11541125" y="405424"/>
                </a:cubicBezTo>
                <a:lnTo>
                  <a:pt x="0" y="40542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666CA53D-FB68-664D-A14D-A9615CC1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14200" y="6472151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CBB94F32-8D64-A749-8CF3-AF860A1C4967}" type="datetime4">
              <a:rPr lang="nl-NL" smtClean="0"/>
              <a:pPr/>
              <a:t>16 februari 2026</a:t>
            </a:fld>
            <a:endParaRPr lang="nl-NL" dirty="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A6BB68DF-FE01-D64F-9C22-ABDB21751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472151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nl-NL" dirty="0"/>
              <a:t>&lt;Deze tekst kun je aanpassen in de koptekst en voettekst &gt;</a:t>
            </a:r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0B2A354D-6545-0C4B-9C3F-534CEF2C0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6800" y="647215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1ED00D7C-37EB-5349-8ABC-105518C573F0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47" name="Graphic 10">
            <a:extLst>
              <a:ext uri="{FF2B5EF4-FFF2-40B4-BE49-F238E27FC236}">
                <a16:creationId xmlns:a16="http://schemas.microsoft.com/office/drawing/2014/main" id="{19359C13-4CE4-CD43-83F4-B368549A4DE6}"/>
              </a:ext>
            </a:extLst>
          </p:cNvPr>
          <p:cNvGrpSpPr/>
          <p:nvPr userDrawn="1"/>
        </p:nvGrpSpPr>
        <p:grpSpPr>
          <a:xfrm>
            <a:off x="281673" y="326545"/>
            <a:ext cx="2842443" cy="713011"/>
            <a:chOff x="534779" y="424223"/>
            <a:chExt cx="3855911" cy="967234"/>
          </a:xfrm>
        </p:grpSpPr>
        <p:sp>
          <p:nvSpPr>
            <p:cNvPr id="148" name="Vrije vorm 147">
              <a:extLst>
                <a:ext uri="{FF2B5EF4-FFF2-40B4-BE49-F238E27FC236}">
                  <a16:creationId xmlns:a16="http://schemas.microsoft.com/office/drawing/2014/main" id="{32D95867-28B2-5C48-B02F-DB3A47DA9E32}"/>
                </a:ext>
              </a:extLst>
            </p:cNvPr>
            <p:cNvSpPr/>
            <p:nvPr/>
          </p:nvSpPr>
          <p:spPr>
            <a:xfrm>
              <a:off x="758133" y="1031011"/>
              <a:ext cx="362237" cy="132901"/>
            </a:xfrm>
            <a:custGeom>
              <a:avLst/>
              <a:gdLst>
                <a:gd name="connsiteX0" fmla="*/ 295650 w 362237"/>
                <a:gd name="connsiteY0" fmla="*/ 132901 h 132901"/>
                <a:gd name="connsiteX1" fmla="*/ 66588 w 362237"/>
                <a:gd name="connsiteY1" fmla="*/ 132901 h 132901"/>
                <a:gd name="connsiteX2" fmla="*/ 0 w 362237"/>
                <a:gd name="connsiteY2" fmla="*/ 66451 h 132901"/>
                <a:gd name="connsiteX3" fmla="*/ 0 w 362237"/>
                <a:gd name="connsiteY3" fmla="*/ 66451 h 132901"/>
                <a:gd name="connsiteX4" fmla="*/ 66588 w 362237"/>
                <a:gd name="connsiteY4" fmla="*/ 0 h 132901"/>
                <a:gd name="connsiteX5" fmla="*/ 295650 w 362237"/>
                <a:gd name="connsiteY5" fmla="*/ 0 h 132901"/>
                <a:gd name="connsiteX6" fmla="*/ 362238 w 362237"/>
                <a:gd name="connsiteY6" fmla="*/ 66451 h 132901"/>
                <a:gd name="connsiteX7" fmla="*/ 362238 w 362237"/>
                <a:gd name="connsiteY7" fmla="*/ 66451 h 132901"/>
                <a:gd name="connsiteX8" fmla="*/ 295650 w 362237"/>
                <a:gd name="connsiteY8" fmla="*/ 132901 h 1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237" h="132901">
                  <a:moveTo>
                    <a:pt x="295650" y="132901"/>
                  </a:moveTo>
                  <a:lnTo>
                    <a:pt x="66588" y="132901"/>
                  </a:lnTo>
                  <a:cubicBezTo>
                    <a:pt x="29965" y="132901"/>
                    <a:pt x="0" y="102998"/>
                    <a:pt x="0" y="66451"/>
                  </a:cubicBezTo>
                  <a:lnTo>
                    <a:pt x="0" y="66451"/>
                  </a:lnTo>
                  <a:cubicBezTo>
                    <a:pt x="0" y="29903"/>
                    <a:pt x="29965" y="0"/>
                    <a:pt x="66588" y="0"/>
                  </a:cubicBezTo>
                  <a:lnTo>
                    <a:pt x="295650" y="0"/>
                  </a:lnTo>
                  <a:cubicBezTo>
                    <a:pt x="332273" y="0"/>
                    <a:pt x="362238" y="29903"/>
                    <a:pt x="362238" y="66451"/>
                  </a:cubicBezTo>
                  <a:lnTo>
                    <a:pt x="362238" y="66451"/>
                  </a:lnTo>
                  <a:cubicBezTo>
                    <a:pt x="362238" y="103093"/>
                    <a:pt x="332273" y="132901"/>
                    <a:pt x="295650" y="132901"/>
                  </a:cubicBezTo>
                  <a:close/>
                </a:path>
              </a:pathLst>
            </a:custGeom>
            <a:solidFill>
              <a:srgbClr val="82BE23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9" name="Vrije vorm 148">
              <a:extLst>
                <a:ext uri="{FF2B5EF4-FFF2-40B4-BE49-F238E27FC236}">
                  <a16:creationId xmlns:a16="http://schemas.microsoft.com/office/drawing/2014/main" id="{56EA7FFD-15AE-784E-A369-B38B9B92E5D1}"/>
                </a:ext>
              </a:extLst>
            </p:cNvPr>
            <p:cNvSpPr/>
            <p:nvPr/>
          </p:nvSpPr>
          <p:spPr>
            <a:xfrm>
              <a:off x="1053783" y="1372472"/>
              <a:ext cx="116433" cy="18985"/>
            </a:xfrm>
            <a:custGeom>
              <a:avLst/>
              <a:gdLst>
                <a:gd name="connsiteX0" fmla="*/ 107016 w 116433"/>
                <a:gd name="connsiteY0" fmla="*/ 18986 h 18985"/>
                <a:gd name="connsiteX1" fmla="*/ 9513 w 116433"/>
                <a:gd name="connsiteY1" fmla="*/ 18986 h 18985"/>
                <a:gd name="connsiteX2" fmla="*/ 0 w 116433"/>
                <a:gd name="connsiteY2" fmla="*/ 9493 h 18985"/>
                <a:gd name="connsiteX3" fmla="*/ 9513 w 116433"/>
                <a:gd name="connsiteY3" fmla="*/ 0 h 18985"/>
                <a:gd name="connsiteX4" fmla="*/ 106921 w 116433"/>
                <a:gd name="connsiteY4" fmla="*/ 0 h 18985"/>
                <a:gd name="connsiteX5" fmla="*/ 116434 w 116433"/>
                <a:gd name="connsiteY5" fmla="*/ 9493 h 18985"/>
                <a:gd name="connsiteX6" fmla="*/ 107016 w 116433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33" h="18985">
                  <a:moveTo>
                    <a:pt x="10701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06921" y="0"/>
                  </a:lnTo>
                  <a:cubicBezTo>
                    <a:pt x="112153" y="0"/>
                    <a:pt x="116434" y="4272"/>
                    <a:pt x="116434" y="9493"/>
                  </a:cubicBezTo>
                  <a:cubicBezTo>
                    <a:pt x="116434" y="14714"/>
                    <a:pt x="112248" y="18986"/>
                    <a:pt x="10701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0" name="Vrije vorm 149">
              <a:extLst>
                <a:ext uri="{FF2B5EF4-FFF2-40B4-BE49-F238E27FC236}">
                  <a16:creationId xmlns:a16="http://schemas.microsoft.com/office/drawing/2014/main" id="{BDF999E1-1012-4940-A731-22C05753A963}"/>
                </a:ext>
              </a:extLst>
            </p:cNvPr>
            <p:cNvSpPr/>
            <p:nvPr/>
          </p:nvSpPr>
          <p:spPr>
            <a:xfrm>
              <a:off x="1053783" y="1334500"/>
              <a:ext cx="116433" cy="18985"/>
            </a:xfrm>
            <a:custGeom>
              <a:avLst/>
              <a:gdLst>
                <a:gd name="connsiteX0" fmla="*/ 107016 w 116433"/>
                <a:gd name="connsiteY0" fmla="*/ 18986 h 18985"/>
                <a:gd name="connsiteX1" fmla="*/ 9513 w 116433"/>
                <a:gd name="connsiteY1" fmla="*/ 18986 h 18985"/>
                <a:gd name="connsiteX2" fmla="*/ 0 w 116433"/>
                <a:gd name="connsiteY2" fmla="*/ 9493 h 18985"/>
                <a:gd name="connsiteX3" fmla="*/ 9513 w 116433"/>
                <a:gd name="connsiteY3" fmla="*/ 0 h 18985"/>
                <a:gd name="connsiteX4" fmla="*/ 106921 w 116433"/>
                <a:gd name="connsiteY4" fmla="*/ 0 h 18985"/>
                <a:gd name="connsiteX5" fmla="*/ 116434 w 116433"/>
                <a:gd name="connsiteY5" fmla="*/ 9493 h 18985"/>
                <a:gd name="connsiteX6" fmla="*/ 107016 w 116433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33" h="18985">
                  <a:moveTo>
                    <a:pt x="10701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06921" y="0"/>
                  </a:lnTo>
                  <a:cubicBezTo>
                    <a:pt x="112153" y="0"/>
                    <a:pt x="116434" y="4272"/>
                    <a:pt x="116434" y="9493"/>
                  </a:cubicBezTo>
                  <a:cubicBezTo>
                    <a:pt x="116434" y="14714"/>
                    <a:pt x="112248" y="18986"/>
                    <a:pt x="10701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1" name="Vrije vorm 150">
              <a:extLst>
                <a:ext uri="{FF2B5EF4-FFF2-40B4-BE49-F238E27FC236}">
                  <a16:creationId xmlns:a16="http://schemas.microsoft.com/office/drawing/2014/main" id="{1C88653B-76D7-1B4B-9009-38B3EF79B9FD}"/>
                </a:ext>
              </a:extLst>
            </p:cNvPr>
            <p:cNvSpPr/>
            <p:nvPr/>
          </p:nvSpPr>
          <p:spPr>
            <a:xfrm>
              <a:off x="1069194" y="1296623"/>
              <a:ext cx="68204" cy="18985"/>
            </a:xfrm>
            <a:custGeom>
              <a:avLst/>
              <a:gdLst>
                <a:gd name="connsiteX0" fmla="*/ 58692 w 68204"/>
                <a:gd name="connsiteY0" fmla="*/ 18986 h 18985"/>
                <a:gd name="connsiteX1" fmla="*/ 9513 w 68204"/>
                <a:gd name="connsiteY1" fmla="*/ 18986 h 18985"/>
                <a:gd name="connsiteX2" fmla="*/ 0 w 68204"/>
                <a:gd name="connsiteY2" fmla="*/ 9493 h 18985"/>
                <a:gd name="connsiteX3" fmla="*/ 9513 w 68204"/>
                <a:gd name="connsiteY3" fmla="*/ 0 h 18985"/>
                <a:gd name="connsiteX4" fmla="*/ 58692 w 68204"/>
                <a:gd name="connsiteY4" fmla="*/ 0 h 18985"/>
                <a:gd name="connsiteX5" fmla="*/ 68205 w 68204"/>
                <a:gd name="connsiteY5" fmla="*/ 9493 h 18985"/>
                <a:gd name="connsiteX6" fmla="*/ 58692 w 6820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04" h="18985">
                  <a:moveTo>
                    <a:pt x="5869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8692" y="0"/>
                  </a:lnTo>
                  <a:cubicBezTo>
                    <a:pt x="63924" y="0"/>
                    <a:pt x="68205" y="4272"/>
                    <a:pt x="68205" y="9493"/>
                  </a:cubicBezTo>
                  <a:cubicBezTo>
                    <a:pt x="68205" y="14714"/>
                    <a:pt x="63924" y="18986"/>
                    <a:pt x="58692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2" name="Vrije vorm 151">
              <a:extLst>
                <a:ext uri="{FF2B5EF4-FFF2-40B4-BE49-F238E27FC236}">
                  <a16:creationId xmlns:a16="http://schemas.microsoft.com/office/drawing/2014/main" id="{DE7DF615-1D23-8C42-BE14-A3E2B9EAB16C}"/>
                </a:ext>
              </a:extLst>
            </p:cNvPr>
            <p:cNvSpPr/>
            <p:nvPr/>
          </p:nvSpPr>
          <p:spPr>
            <a:xfrm>
              <a:off x="1069194" y="1258651"/>
              <a:ext cx="68204" cy="18985"/>
            </a:xfrm>
            <a:custGeom>
              <a:avLst/>
              <a:gdLst>
                <a:gd name="connsiteX0" fmla="*/ 58692 w 68204"/>
                <a:gd name="connsiteY0" fmla="*/ 18986 h 18985"/>
                <a:gd name="connsiteX1" fmla="*/ 9513 w 68204"/>
                <a:gd name="connsiteY1" fmla="*/ 18986 h 18985"/>
                <a:gd name="connsiteX2" fmla="*/ 0 w 68204"/>
                <a:gd name="connsiteY2" fmla="*/ 9493 h 18985"/>
                <a:gd name="connsiteX3" fmla="*/ 9513 w 68204"/>
                <a:gd name="connsiteY3" fmla="*/ 0 h 18985"/>
                <a:gd name="connsiteX4" fmla="*/ 58692 w 68204"/>
                <a:gd name="connsiteY4" fmla="*/ 0 h 18985"/>
                <a:gd name="connsiteX5" fmla="*/ 68205 w 68204"/>
                <a:gd name="connsiteY5" fmla="*/ 9493 h 18985"/>
                <a:gd name="connsiteX6" fmla="*/ 58692 w 6820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04" h="18985">
                  <a:moveTo>
                    <a:pt x="5869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8692" y="0"/>
                  </a:lnTo>
                  <a:cubicBezTo>
                    <a:pt x="63924" y="0"/>
                    <a:pt x="68205" y="4272"/>
                    <a:pt x="68205" y="9493"/>
                  </a:cubicBezTo>
                  <a:cubicBezTo>
                    <a:pt x="68205" y="14714"/>
                    <a:pt x="63924" y="18986"/>
                    <a:pt x="58692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3" name="Vrije vorm 152">
              <a:extLst>
                <a:ext uri="{FF2B5EF4-FFF2-40B4-BE49-F238E27FC236}">
                  <a16:creationId xmlns:a16="http://schemas.microsoft.com/office/drawing/2014/main" id="{7C4AB0C0-757D-B142-988E-1B84E3D1B9D8}"/>
                </a:ext>
              </a:extLst>
            </p:cNvPr>
            <p:cNvSpPr/>
            <p:nvPr/>
          </p:nvSpPr>
          <p:spPr>
            <a:xfrm>
              <a:off x="1044556" y="1220775"/>
              <a:ext cx="144210" cy="18985"/>
            </a:xfrm>
            <a:custGeom>
              <a:avLst/>
              <a:gdLst>
                <a:gd name="connsiteX0" fmla="*/ 134698 w 144210"/>
                <a:gd name="connsiteY0" fmla="*/ 18986 h 18985"/>
                <a:gd name="connsiteX1" fmla="*/ 9513 w 144210"/>
                <a:gd name="connsiteY1" fmla="*/ 18986 h 18985"/>
                <a:gd name="connsiteX2" fmla="*/ 0 w 144210"/>
                <a:gd name="connsiteY2" fmla="*/ 9493 h 18985"/>
                <a:gd name="connsiteX3" fmla="*/ 9513 w 144210"/>
                <a:gd name="connsiteY3" fmla="*/ 0 h 18985"/>
                <a:gd name="connsiteX4" fmla="*/ 134698 w 144210"/>
                <a:gd name="connsiteY4" fmla="*/ 0 h 18985"/>
                <a:gd name="connsiteX5" fmla="*/ 144210 w 144210"/>
                <a:gd name="connsiteY5" fmla="*/ 9493 h 18985"/>
                <a:gd name="connsiteX6" fmla="*/ 134698 w 144210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10" h="18985">
                  <a:moveTo>
                    <a:pt x="134698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34698" y="0"/>
                  </a:lnTo>
                  <a:cubicBezTo>
                    <a:pt x="139930" y="0"/>
                    <a:pt x="144210" y="4272"/>
                    <a:pt x="144210" y="9493"/>
                  </a:cubicBezTo>
                  <a:cubicBezTo>
                    <a:pt x="144210" y="14714"/>
                    <a:pt x="139930" y="18986"/>
                    <a:pt x="134698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4" name="Graphic 10">
              <a:extLst>
                <a:ext uri="{FF2B5EF4-FFF2-40B4-BE49-F238E27FC236}">
                  <a16:creationId xmlns:a16="http://schemas.microsoft.com/office/drawing/2014/main" id="{FAFEBE7C-D23A-BC4D-9A1C-C0756060B663}"/>
                </a:ext>
              </a:extLst>
            </p:cNvPr>
            <p:cNvGrpSpPr/>
            <p:nvPr/>
          </p:nvGrpSpPr>
          <p:grpSpPr>
            <a:xfrm>
              <a:off x="616016" y="1106954"/>
              <a:ext cx="612227" cy="18985"/>
              <a:chOff x="616016" y="1106954"/>
              <a:chExt cx="612227" cy="18985"/>
            </a:xfrm>
          </p:grpSpPr>
          <p:grpSp>
            <p:nvGrpSpPr>
              <p:cNvPr id="260" name="Graphic 10">
                <a:extLst>
                  <a:ext uri="{FF2B5EF4-FFF2-40B4-BE49-F238E27FC236}">
                    <a16:creationId xmlns:a16="http://schemas.microsoft.com/office/drawing/2014/main" id="{5B66BC11-197D-DA4D-9FF0-115DA58A19F6}"/>
                  </a:ext>
                </a:extLst>
              </p:cNvPr>
              <p:cNvGrpSpPr/>
              <p:nvPr/>
            </p:nvGrpSpPr>
            <p:grpSpPr>
              <a:xfrm>
                <a:off x="616016" y="1106954"/>
                <a:ext cx="612227" cy="18985"/>
                <a:chOff x="616016" y="1106954"/>
                <a:chExt cx="612227" cy="18985"/>
              </a:xfrm>
              <a:solidFill>
                <a:srgbClr val="009989"/>
              </a:solidFill>
            </p:grpSpPr>
            <p:sp>
              <p:nvSpPr>
                <p:cNvPr id="264" name="Vrije vorm 263">
                  <a:extLst>
                    <a:ext uri="{FF2B5EF4-FFF2-40B4-BE49-F238E27FC236}">
                      <a16:creationId xmlns:a16="http://schemas.microsoft.com/office/drawing/2014/main" id="{C5381CD9-59FB-E54B-ADAA-394D5334DEBC}"/>
                    </a:ext>
                  </a:extLst>
                </p:cNvPr>
                <p:cNvSpPr/>
                <p:nvPr/>
              </p:nvSpPr>
              <p:spPr>
                <a:xfrm>
                  <a:off x="616016" y="1106954"/>
                  <a:ext cx="124804" cy="18985"/>
                </a:xfrm>
                <a:custGeom>
                  <a:avLst/>
                  <a:gdLst>
                    <a:gd name="connsiteX0" fmla="*/ 115387 w 124804"/>
                    <a:gd name="connsiteY0" fmla="*/ 18986 h 18985"/>
                    <a:gd name="connsiteX1" fmla="*/ 9513 w 124804"/>
                    <a:gd name="connsiteY1" fmla="*/ 18986 h 18985"/>
                    <a:gd name="connsiteX2" fmla="*/ 0 w 124804"/>
                    <a:gd name="connsiteY2" fmla="*/ 9493 h 18985"/>
                    <a:gd name="connsiteX3" fmla="*/ 9513 w 124804"/>
                    <a:gd name="connsiteY3" fmla="*/ 0 h 18985"/>
                    <a:gd name="connsiteX4" fmla="*/ 115292 w 124804"/>
                    <a:gd name="connsiteY4" fmla="*/ 0 h 18985"/>
                    <a:gd name="connsiteX5" fmla="*/ 124805 w 124804"/>
                    <a:gd name="connsiteY5" fmla="*/ 9493 h 18985"/>
                    <a:gd name="connsiteX6" fmla="*/ 115387 w 124804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804" h="18985">
                      <a:moveTo>
                        <a:pt x="11538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5292" y="0"/>
                      </a:lnTo>
                      <a:cubicBezTo>
                        <a:pt x="120524" y="0"/>
                        <a:pt x="124805" y="4272"/>
                        <a:pt x="124805" y="9493"/>
                      </a:cubicBezTo>
                      <a:cubicBezTo>
                        <a:pt x="124805" y="14714"/>
                        <a:pt x="120619" y="18986"/>
                        <a:pt x="115387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5" name="Vrije vorm 264">
                  <a:extLst>
                    <a:ext uri="{FF2B5EF4-FFF2-40B4-BE49-F238E27FC236}">
                      <a16:creationId xmlns:a16="http://schemas.microsoft.com/office/drawing/2014/main" id="{E21D2DBD-2472-2546-9F5F-24E8D5C741FC}"/>
                    </a:ext>
                  </a:extLst>
                </p:cNvPr>
                <p:cNvSpPr/>
                <p:nvPr/>
              </p:nvSpPr>
              <p:spPr>
                <a:xfrm>
                  <a:off x="1135877" y="1106954"/>
                  <a:ext cx="92366" cy="18985"/>
                </a:xfrm>
                <a:custGeom>
                  <a:avLst/>
                  <a:gdLst>
                    <a:gd name="connsiteX0" fmla="*/ 82854 w 92366"/>
                    <a:gd name="connsiteY0" fmla="*/ 18986 h 18985"/>
                    <a:gd name="connsiteX1" fmla="*/ 9513 w 92366"/>
                    <a:gd name="connsiteY1" fmla="*/ 18986 h 18985"/>
                    <a:gd name="connsiteX2" fmla="*/ 0 w 92366"/>
                    <a:gd name="connsiteY2" fmla="*/ 9493 h 18985"/>
                    <a:gd name="connsiteX3" fmla="*/ 9513 w 92366"/>
                    <a:gd name="connsiteY3" fmla="*/ 0 h 18985"/>
                    <a:gd name="connsiteX4" fmla="*/ 82854 w 92366"/>
                    <a:gd name="connsiteY4" fmla="*/ 0 h 18985"/>
                    <a:gd name="connsiteX5" fmla="*/ 92367 w 92366"/>
                    <a:gd name="connsiteY5" fmla="*/ 9493 h 18985"/>
                    <a:gd name="connsiteX6" fmla="*/ 82854 w 9236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66" h="18985">
                      <a:moveTo>
                        <a:pt x="8285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854" y="0"/>
                      </a:lnTo>
                      <a:cubicBezTo>
                        <a:pt x="88086" y="0"/>
                        <a:pt x="92367" y="4272"/>
                        <a:pt x="92367" y="9493"/>
                      </a:cubicBezTo>
                      <a:cubicBezTo>
                        <a:pt x="92367" y="14714"/>
                        <a:pt x="88181" y="18986"/>
                        <a:pt x="8285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61" name="Graphic 10">
                <a:extLst>
                  <a:ext uri="{FF2B5EF4-FFF2-40B4-BE49-F238E27FC236}">
                    <a16:creationId xmlns:a16="http://schemas.microsoft.com/office/drawing/2014/main" id="{814D01B1-0DE1-1B4D-8C0E-724C45D47F37}"/>
                  </a:ext>
                </a:extLst>
              </p:cNvPr>
              <p:cNvGrpSpPr/>
              <p:nvPr/>
            </p:nvGrpSpPr>
            <p:grpSpPr>
              <a:xfrm>
                <a:off x="616016" y="1106954"/>
                <a:ext cx="612227" cy="18985"/>
                <a:chOff x="616016" y="1106954"/>
                <a:chExt cx="612227" cy="18985"/>
              </a:xfrm>
              <a:solidFill>
                <a:srgbClr val="009789"/>
              </a:solidFill>
            </p:grpSpPr>
            <p:sp>
              <p:nvSpPr>
                <p:cNvPr id="262" name="Vrije vorm 261">
                  <a:extLst>
                    <a:ext uri="{FF2B5EF4-FFF2-40B4-BE49-F238E27FC236}">
                      <a16:creationId xmlns:a16="http://schemas.microsoft.com/office/drawing/2014/main" id="{140B0C4A-2A24-0641-B4CA-97A0656E6ADD}"/>
                    </a:ext>
                  </a:extLst>
                </p:cNvPr>
                <p:cNvSpPr/>
                <p:nvPr/>
              </p:nvSpPr>
              <p:spPr>
                <a:xfrm>
                  <a:off x="616016" y="1106954"/>
                  <a:ext cx="124804" cy="18985"/>
                </a:xfrm>
                <a:custGeom>
                  <a:avLst/>
                  <a:gdLst>
                    <a:gd name="connsiteX0" fmla="*/ 115387 w 124804"/>
                    <a:gd name="connsiteY0" fmla="*/ 18986 h 18985"/>
                    <a:gd name="connsiteX1" fmla="*/ 9513 w 124804"/>
                    <a:gd name="connsiteY1" fmla="*/ 18986 h 18985"/>
                    <a:gd name="connsiteX2" fmla="*/ 0 w 124804"/>
                    <a:gd name="connsiteY2" fmla="*/ 9493 h 18985"/>
                    <a:gd name="connsiteX3" fmla="*/ 9513 w 124804"/>
                    <a:gd name="connsiteY3" fmla="*/ 0 h 18985"/>
                    <a:gd name="connsiteX4" fmla="*/ 115292 w 124804"/>
                    <a:gd name="connsiteY4" fmla="*/ 0 h 18985"/>
                    <a:gd name="connsiteX5" fmla="*/ 124805 w 124804"/>
                    <a:gd name="connsiteY5" fmla="*/ 9493 h 18985"/>
                    <a:gd name="connsiteX6" fmla="*/ 115387 w 124804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804" h="18985">
                      <a:moveTo>
                        <a:pt x="11538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5292" y="0"/>
                      </a:lnTo>
                      <a:cubicBezTo>
                        <a:pt x="120524" y="0"/>
                        <a:pt x="124805" y="4272"/>
                        <a:pt x="124805" y="9493"/>
                      </a:cubicBezTo>
                      <a:cubicBezTo>
                        <a:pt x="124805" y="14714"/>
                        <a:pt x="120619" y="18986"/>
                        <a:pt x="115387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3" name="Vrije vorm 262">
                  <a:extLst>
                    <a:ext uri="{FF2B5EF4-FFF2-40B4-BE49-F238E27FC236}">
                      <a16:creationId xmlns:a16="http://schemas.microsoft.com/office/drawing/2014/main" id="{61DD8978-CC3B-2642-A79D-7B995A99C835}"/>
                    </a:ext>
                  </a:extLst>
                </p:cNvPr>
                <p:cNvSpPr/>
                <p:nvPr/>
              </p:nvSpPr>
              <p:spPr>
                <a:xfrm>
                  <a:off x="1135877" y="1106954"/>
                  <a:ext cx="92366" cy="18985"/>
                </a:xfrm>
                <a:custGeom>
                  <a:avLst/>
                  <a:gdLst>
                    <a:gd name="connsiteX0" fmla="*/ 82854 w 92366"/>
                    <a:gd name="connsiteY0" fmla="*/ 18986 h 18985"/>
                    <a:gd name="connsiteX1" fmla="*/ 9513 w 92366"/>
                    <a:gd name="connsiteY1" fmla="*/ 18986 h 18985"/>
                    <a:gd name="connsiteX2" fmla="*/ 0 w 92366"/>
                    <a:gd name="connsiteY2" fmla="*/ 9493 h 18985"/>
                    <a:gd name="connsiteX3" fmla="*/ 9513 w 92366"/>
                    <a:gd name="connsiteY3" fmla="*/ 0 h 18985"/>
                    <a:gd name="connsiteX4" fmla="*/ 82854 w 92366"/>
                    <a:gd name="connsiteY4" fmla="*/ 0 h 18985"/>
                    <a:gd name="connsiteX5" fmla="*/ 92367 w 92366"/>
                    <a:gd name="connsiteY5" fmla="*/ 9493 h 18985"/>
                    <a:gd name="connsiteX6" fmla="*/ 82854 w 9236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66" h="18985">
                      <a:moveTo>
                        <a:pt x="8285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854" y="0"/>
                      </a:lnTo>
                      <a:cubicBezTo>
                        <a:pt x="88086" y="0"/>
                        <a:pt x="92367" y="4272"/>
                        <a:pt x="92367" y="9493"/>
                      </a:cubicBezTo>
                      <a:cubicBezTo>
                        <a:pt x="92367" y="14714"/>
                        <a:pt x="88181" y="18986"/>
                        <a:pt x="8285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55" name="Graphic 10">
              <a:extLst>
                <a:ext uri="{FF2B5EF4-FFF2-40B4-BE49-F238E27FC236}">
                  <a16:creationId xmlns:a16="http://schemas.microsoft.com/office/drawing/2014/main" id="{73CF8088-EC1E-1D4F-9725-4CB46AAC8449}"/>
                </a:ext>
              </a:extLst>
            </p:cNvPr>
            <p:cNvGrpSpPr/>
            <p:nvPr/>
          </p:nvGrpSpPr>
          <p:grpSpPr>
            <a:xfrm>
              <a:off x="587764" y="1069078"/>
              <a:ext cx="619837" cy="18985"/>
              <a:chOff x="587764" y="1069078"/>
              <a:chExt cx="619837" cy="18985"/>
            </a:xfrm>
          </p:grpSpPr>
          <p:grpSp>
            <p:nvGrpSpPr>
              <p:cNvPr id="254" name="Graphic 10">
                <a:extLst>
                  <a:ext uri="{FF2B5EF4-FFF2-40B4-BE49-F238E27FC236}">
                    <a16:creationId xmlns:a16="http://schemas.microsoft.com/office/drawing/2014/main" id="{5912E4C9-51E2-AF48-A090-3EA9D3A9CAC6}"/>
                  </a:ext>
                </a:extLst>
              </p:cNvPr>
              <p:cNvGrpSpPr/>
              <p:nvPr/>
            </p:nvGrpSpPr>
            <p:grpSpPr>
              <a:xfrm>
                <a:off x="587764" y="1069078"/>
                <a:ext cx="619837" cy="18985"/>
                <a:chOff x="587764" y="1069078"/>
                <a:chExt cx="619837" cy="18985"/>
              </a:xfrm>
              <a:solidFill>
                <a:srgbClr val="009989"/>
              </a:solidFill>
            </p:grpSpPr>
            <p:sp>
              <p:nvSpPr>
                <p:cNvPr id="258" name="Vrije vorm 257">
                  <a:extLst>
                    <a:ext uri="{FF2B5EF4-FFF2-40B4-BE49-F238E27FC236}">
                      <a16:creationId xmlns:a16="http://schemas.microsoft.com/office/drawing/2014/main" id="{4EFA75AE-6BEC-0E44-9CB5-59AC22CD4F86}"/>
                    </a:ext>
                  </a:extLst>
                </p:cNvPr>
                <p:cNvSpPr/>
                <p:nvPr/>
              </p:nvSpPr>
              <p:spPr>
                <a:xfrm>
                  <a:off x="587764" y="1069078"/>
                  <a:ext cx="153532" cy="18985"/>
                </a:xfrm>
                <a:custGeom>
                  <a:avLst/>
                  <a:gdLst>
                    <a:gd name="connsiteX0" fmla="*/ 144020 w 153532"/>
                    <a:gd name="connsiteY0" fmla="*/ 18986 h 18985"/>
                    <a:gd name="connsiteX1" fmla="*/ 9513 w 153532"/>
                    <a:gd name="connsiteY1" fmla="*/ 18986 h 18985"/>
                    <a:gd name="connsiteX2" fmla="*/ 0 w 153532"/>
                    <a:gd name="connsiteY2" fmla="*/ 9493 h 18985"/>
                    <a:gd name="connsiteX3" fmla="*/ 9513 w 153532"/>
                    <a:gd name="connsiteY3" fmla="*/ 0 h 18985"/>
                    <a:gd name="connsiteX4" fmla="*/ 144020 w 153532"/>
                    <a:gd name="connsiteY4" fmla="*/ 0 h 18985"/>
                    <a:gd name="connsiteX5" fmla="*/ 153533 w 153532"/>
                    <a:gd name="connsiteY5" fmla="*/ 9493 h 18985"/>
                    <a:gd name="connsiteX6" fmla="*/ 144020 w 1535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32" h="18985">
                      <a:moveTo>
                        <a:pt x="14402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4020" y="0"/>
                      </a:lnTo>
                      <a:cubicBezTo>
                        <a:pt x="149252" y="0"/>
                        <a:pt x="153533" y="4272"/>
                        <a:pt x="153533" y="9493"/>
                      </a:cubicBezTo>
                      <a:cubicBezTo>
                        <a:pt x="153533" y="14714"/>
                        <a:pt x="149252" y="18986"/>
                        <a:pt x="14402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9" name="Vrije vorm 258">
                  <a:extLst>
                    <a:ext uri="{FF2B5EF4-FFF2-40B4-BE49-F238E27FC236}">
                      <a16:creationId xmlns:a16="http://schemas.microsoft.com/office/drawing/2014/main" id="{83B15E79-6D33-ED42-BC59-7C58D9A194AB}"/>
                    </a:ext>
                  </a:extLst>
                </p:cNvPr>
                <p:cNvSpPr/>
                <p:nvPr/>
              </p:nvSpPr>
              <p:spPr>
                <a:xfrm>
                  <a:off x="1137874" y="1069078"/>
                  <a:ext cx="69727" cy="18985"/>
                </a:xfrm>
                <a:custGeom>
                  <a:avLst/>
                  <a:gdLst>
                    <a:gd name="connsiteX0" fmla="*/ 60214 w 69727"/>
                    <a:gd name="connsiteY0" fmla="*/ 18986 h 18985"/>
                    <a:gd name="connsiteX1" fmla="*/ 9513 w 69727"/>
                    <a:gd name="connsiteY1" fmla="*/ 18986 h 18985"/>
                    <a:gd name="connsiteX2" fmla="*/ 0 w 69727"/>
                    <a:gd name="connsiteY2" fmla="*/ 9493 h 18985"/>
                    <a:gd name="connsiteX3" fmla="*/ 9513 w 69727"/>
                    <a:gd name="connsiteY3" fmla="*/ 0 h 18985"/>
                    <a:gd name="connsiteX4" fmla="*/ 60214 w 69727"/>
                    <a:gd name="connsiteY4" fmla="*/ 0 h 18985"/>
                    <a:gd name="connsiteX5" fmla="*/ 69727 w 69727"/>
                    <a:gd name="connsiteY5" fmla="*/ 9493 h 18985"/>
                    <a:gd name="connsiteX6" fmla="*/ 60214 w 6972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727" h="18985">
                      <a:moveTo>
                        <a:pt x="6021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0214" y="0"/>
                      </a:lnTo>
                      <a:cubicBezTo>
                        <a:pt x="65446" y="0"/>
                        <a:pt x="69727" y="4272"/>
                        <a:pt x="69727" y="9493"/>
                      </a:cubicBezTo>
                      <a:cubicBezTo>
                        <a:pt x="69727" y="14714"/>
                        <a:pt x="65541" y="18986"/>
                        <a:pt x="6021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55" name="Graphic 10">
                <a:extLst>
                  <a:ext uri="{FF2B5EF4-FFF2-40B4-BE49-F238E27FC236}">
                    <a16:creationId xmlns:a16="http://schemas.microsoft.com/office/drawing/2014/main" id="{F6447F43-B7BF-054F-A2D0-A9015CE6C866}"/>
                  </a:ext>
                </a:extLst>
              </p:cNvPr>
              <p:cNvGrpSpPr/>
              <p:nvPr/>
            </p:nvGrpSpPr>
            <p:grpSpPr>
              <a:xfrm>
                <a:off x="587764" y="1069078"/>
                <a:ext cx="619837" cy="18985"/>
                <a:chOff x="587764" y="1069078"/>
                <a:chExt cx="619837" cy="18985"/>
              </a:xfrm>
              <a:solidFill>
                <a:srgbClr val="009789"/>
              </a:solidFill>
            </p:grpSpPr>
            <p:sp>
              <p:nvSpPr>
                <p:cNvPr id="256" name="Vrije vorm 255">
                  <a:extLst>
                    <a:ext uri="{FF2B5EF4-FFF2-40B4-BE49-F238E27FC236}">
                      <a16:creationId xmlns:a16="http://schemas.microsoft.com/office/drawing/2014/main" id="{37A977DD-5F50-224E-AF62-8D6EAFCA08F0}"/>
                    </a:ext>
                  </a:extLst>
                </p:cNvPr>
                <p:cNvSpPr/>
                <p:nvPr/>
              </p:nvSpPr>
              <p:spPr>
                <a:xfrm>
                  <a:off x="587764" y="1069078"/>
                  <a:ext cx="153532" cy="18985"/>
                </a:xfrm>
                <a:custGeom>
                  <a:avLst/>
                  <a:gdLst>
                    <a:gd name="connsiteX0" fmla="*/ 144020 w 153532"/>
                    <a:gd name="connsiteY0" fmla="*/ 18986 h 18985"/>
                    <a:gd name="connsiteX1" fmla="*/ 9513 w 153532"/>
                    <a:gd name="connsiteY1" fmla="*/ 18986 h 18985"/>
                    <a:gd name="connsiteX2" fmla="*/ 0 w 153532"/>
                    <a:gd name="connsiteY2" fmla="*/ 9493 h 18985"/>
                    <a:gd name="connsiteX3" fmla="*/ 9513 w 153532"/>
                    <a:gd name="connsiteY3" fmla="*/ 0 h 18985"/>
                    <a:gd name="connsiteX4" fmla="*/ 144020 w 153532"/>
                    <a:gd name="connsiteY4" fmla="*/ 0 h 18985"/>
                    <a:gd name="connsiteX5" fmla="*/ 153533 w 153532"/>
                    <a:gd name="connsiteY5" fmla="*/ 9493 h 18985"/>
                    <a:gd name="connsiteX6" fmla="*/ 144020 w 1535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32" h="18985">
                      <a:moveTo>
                        <a:pt x="14402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4020" y="0"/>
                      </a:lnTo>
                      <a:cubicBezTo>
                        <a:pt x="149252" y="0"/>
                        <a:pt x="153533" y="4272"/>
                        <a:pt x="153533" y="9493"/>
                      </a:cubicBezTo>
                      <a:cubicBezTo>
                        <a:pt x="153533" y="14714"/>
                        <a:pt x="149252" y="18986"/>
                        <a:pt x="14402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7" name="Vrije vorm 256">
                  <a:extLst>
                    <a:ext uri="{FF2B5EF4-FFF2-40B4-BE49-F238E27FC236}">
                      <a16:creationId xmlns:a16="http://schemas.microsoft.com/office/drawing/2014/main" id="{C36CE665-CE80-3149-90AE-3A82F45DCA47}"/>
                    </a:ext>
                  </a:extLst>
                </p:cNvPr>
                <p:cNvSpPr/>
                <p:nvPr/>
              </p:nvSpPr>
              <p:spPr>
                <a:xfrm>
                  <a:off x="1137874" y="1069078"/>
                  <a:ext cx="69727" cy="18985"/>
                </a:xfrm>
                <a:custGeom>
                  <a:avLst/>
                  <a:gdLst>
                    <a:gd name="connsiteX0" fmla="*/ 60214 w 69727"/>
                    <a:gd name="connsiteY0" fmla="*/ 18986 h 18985"/>
                    <a:gd name="connsiteX1" fmla="*/ 9513 w 69727"/>
                    <a:gd name="connsiteY1" fmla="*/ 18986 h 18985"/>
                    <a:gd name="connsiteX2" fmla="*/ 0 w 69727"/>
                    <a:gd name="connsiteY2" fmla="*/ 9493 h 18985"/>
                    <a:gd name="connsiteX3" fmla="*/ 9513 w 69727"/>
                    <a:gd name="connsiteY3" fmla="*/ 0 h 18985"/>
                    <a:gd name="connsiteX4" fmla="*/ 60214 w 69727"/>
                    <a:gd name="connsiteY4" fmla="*/ 0 h 18985"/>
                    <a:gd name="connsiteX5" fmla="*/ 69727 w 69727"/>
                    <a:gd name="connsiteY5" fmla="*/ 9493 h 18985"/>
                    <a:gd name="connsiteX6" fmla="*/ 60214 w 6972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727" h="18985">
                      <a:moveTo>
                        <a:pt x="6021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0214" y="0"/>
                      </a:lnTo>
                      <a:cubicBezTo>
                        <a:pt x="65446" y="0"/>
                        <a:pt x="69727" y="4272"/>
                        <a:pt x="69727" y="9493"/>
                      </a:cubicBezTo>
                      <a:cubicBezTo>
                        <a:pt x="69727" y="14714"/>
                        <a:pt x="65541" y="18986"/>
                        <a:pt x="6021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56" name="Graphic 10">
              <a:extLst>
                <a:ext uri="{FF2B5EF4-FFF2-40B4-BE49-F238E27FC236}">
                  <a16:creationId xmlns:a16="http://schemas.microsoft.com/office/drawing/2014/main" id="{4DE4A0AB-D23D-4F4D-8EFB-105FC421A65F}"/>
                </a:ext>
              </a:extLst>
            </p:cNvPr>
            <p:cNvGrpSpPr/>
            <p:nvPr/>
          </p:nvGrpSpPr>
          <p:grpSpPr>
            <a:xfrm>
              <a:off x="670238" y="1031106"/>
              <a:ext cx="518528" cy="18985"/>
              <a:chOff x="670238" y="1031106"/>
              <a:chExt cx="518528" cy="18985"/>
            </a:xfrm>
          </p:grpSpPr>
          <p:grpSp>
            <p:nvGrpSpPr>
              <p:cNvPr id="248" name="Graphic 10">
                <a:extLst>
                  <a:ext uri="{FF2B5EF4-FFF2-40B4-BE49-F238E27FC236}">
                    <a16:creationId xmlns:a16="http://schemas.microsoft.com/office/drawing/2014/main" id="{99105FE5-CE12-3F4C-884F-A01D90051603}"/>
                  </a:ext>
                </a:extLst>
              </p:cNvPr>
              <p:cNvGrpSpPr/>
              <p:nvPr/>
            </p:nvGrpSpPr>
            <p:grpSpPr>
              <a:xfrm>
                <a:off x="670238" y="1031106"/>
                <a:ext cx="518528" cy="18985"/>
                <a:chOff x="670238" y="1031106"/>
                <a:chExt cx="518528" cy="18985"/>
              </a:xfrm>
              <a:solidFill>
                <a:srgbClr val="009989"/>
              </a:solidFill>
            </p:grpSpPr>
            <p:sp>
              <p:nvSpPr>
                <p:cNvPr id="252" name="Vrije vorm 251">
                  <a:extLst>
                    <a:ext uri="{FF2B5EF4-FFF2-40B4-BE49-F238E27FC236}">
                      <a16:creationId xmlns:a16="http://schemas.microsoft.com/office/drawing/2014/main" id="{6EBEBDB0-D48F-5849-B5FF-BB2D81E977B0}"/>
                    </a:ext>
                  </a:extLst>
                </p:cNvPr>
                <p:cNvSpPr/>
                <p:nvPr/>
              </p:nvSpPr>
              <p:spPr>
                <a:xfrm>
                  <a:off x="1114188" y="1031106"/>
                  <a:ext cx="74578" cy="18985"/>
                </a:xfrm>
                <a:custGeom>
                  <a:avLst/>
                  <a:gdLst>
                    <a:gd name="connsiteX0" fmla="*/ 65066 w 74578"/>
                    <a:gd name="connsiteY0" fmla="*/ 18986 h 18985"/>
                    <a:gd name="connsiteX1" fmla="*/ 9513 w 74578"/>
                    <a:gd name="connsiteY1" fmla="*/ 18986 h 18985"/>
                    <a:gd name="connsiteX2" fmla="*/ 0 w 74578"/>
                    <a:gd name="connsiteY2" fmla="*/ 9493 h 18985"/>
                    <a:gd name="connsiteX3" fmla="*/ 9513 w 74578"/>
                    <a:gd name="connsiteY3" fmla="*/ 0 h 18985"/>
                    <a:gd name="connsiteX4" fmla="*/ 65066 w 74578"/>
                    <a:gd name="connsiteY4" fmla="*/ 0 h 18985"/>
                    <a:gd name="connsiteX5" fmla="*/ 74578 w 74578"/>
                    <a:gd name="connsiteY5" fmla="*/ 9493 h 18985"/>
                    <a:gd name="connsiteX6" fmla="*/ 65066 w 7457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578" h="18985">
                      <a:moveTo>
                        <a:pt x="6506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5066" y="0"/>
                      </a:lnTo>
                      <a:cubicBezTo>
                        <a:pt x="70298" y="0"/>
                        <a:pt x="74578" y="4272"/>
                        <a:pt x="74578" y="9493"/>
                      </a:cubicBezTo>
                      <a:cubicBezTo>
                        <a:pt x="74578" y="14714"/>
                        <a:pt x="70298" y="18986"/>
                        <a:pt x="6506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3" name="Vrije vorm 252">
                  <a:extLst>
                    <a:ext uri="{FF2B5EF4-FFF2-40B4-BE49-F238E27FC236}">
                      <a16:creationId xmlns:a16="http://schemas.microsoft.com/office/drawing/2014/main" id="{EF7CF4C3-734E-C94F-AA83-7A1CAA03D934}"/>
                    </a:ext>
                  </a:extLst>
                </p:cNvPr>
                <p:cNvSpPr/>
                <p:nvPr/>
              </p:nvSpPr>
              <p:spPr>
                <a:xfrm>
                  <a:off x="670238" y="1031106"/>
                  <a:ext cx="91891" cy="18985"/>
                </a:xfrm>
                <a:custGeom>
                  <a:avLst/>
                  <a:gdLst>
                    <a:gd name="connsiteX0" fmla="*/ 82379 w 91891"/>
                    <a:gd name="connsiteY0" fmla="*/ 18986 h 18985"/>
                    <a:gd name="connsiteX1" fmla="*/ 9513 w 91891"/>
                    <a:gd name="connsiteY1" fmla="*/ 18986 h 18985"/>
                    <a:gd name="connsiteX2" fmla="*/ 0 w 91891"/>
                    <a:gd name="connsiteY2" fmla="*/ 9493 h 18985"/>
                    <a:gd name="connsiteX3" fmla="*/ 9513 w 91891"/>
                    <a:gd name="connsiteY3" fmla="*/ 0 h 18985"/>
                    <a:gd name="connsiteX4" fmla="*/ 82379 w 91891"/>
                    <a:gd name="connsiteY4" fmla="*/ 0 h 18985"/>
                    <a:gd name="connsiteX5" fmla="*/ 91891 w 91891"/>
                    <a:gd name="connsiteY5" fmla="*/ 9493 h 18985"/>
                    <a:gd name="connsiteX6" fmla="*/ 82379 w 9189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891" h="18985">
                      <a:moveTo>
                        <a:pt x="8237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379" y="0"/>
                      </a:lnTo>
                      <a:cubicBezTo>
                        <a:pt x="87611" y="0"/>
                        <a:pt x="91891" y="4272"/>
                        <a:pt x="91891" y="9493"/>
                      </a:cubicBezTo>
                      <a:cubicBezTo>
                        <a:pt x="91891" y="14714"/>
                        <a:pt x="87611" y="18986"/>
                        <a:pt x="8237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49" name="Graphic 10">
                <a:extLst>
                  <a:ext uri="{FF2B5EF4-FFF2-40B4-BE49-F238E27FC236}">
                    <a16:creationId xmlns:a16="http://schemas.microsoft.com/office/drawing/2014/main" id="{ED279693-62C3-4940-B134-BFEC24919A0E}"/>
                  </a:ext>
                </a:extLst>
              </p:cNvPr>
              <p:cNvGrpSpPr/>
              <p:nvPr/>
            </p:nvGrpSpPr>
            <p:grpSpPr>
              <a:xfrm>
                <a:off x="670238" y="1031106"/>
                <a:ext cx="518528" cy="18985"/>
                <a:chOff x="670238" y="1031106"/>
                <a:chExt cx="518528" cy="18985"/>
              </a:xfrm>
              <a:solidFill>
                <a:srgbClr val="009789"/>
              </a:solidFill>
            </p:grpSpPr>
            <p:sp>
              <p:nvSpPr>
                <p:cNvPr id="250" name="Vrije vorm 249">
                  <a:extLst>
                    <a:ext uri="{FF2B5EF4-FFF2-40B4-BE49-F238E27FC236}">
                      <a16:creationId xmlns:a16="http://schemas.microsoft.com/office/drawing/2014/main" id="{DD5B1D07-13E4-BD40-8B34-E18855A1D94B}"/>
                    </a:ext>
                  </a:extLst>
                </p:cNvPr>
                <p:cNvSpPr/>
                <p:nvPr/>
              </p:nvSpPr>
              <p:spPr>
                <a:xfrm>
                  <a:off x="1114188" y="1031106"/>
                  <a:ext cx="74578" cy="18985"/>
                </a:xfrm>
                <a:custGeom>
                  <a:avLst/>
                  <a:gdLst>
                    <a:gd name="connsiteX0" fmla="*/ 65066 w 74578"/>
                    <a:gd name="connsiteY0" fmla="*/ 18986 h 18985"/>
                    <a:gd name="connsiteX1" fmla="*/ 9513 w 74578"/>
                    <a:gd name="connsiteY1" fmla="*/ 18986 h 18985"/>
                    <a:gd name="connsiteX2" fmla="*/ 0 w 74578"/>
                    <a:gd name="connsiteY2" fmla="*/ 9493 h 18985"/>
                    <a:gd name="connsiteX3" fmla="*/ 9513 w 74578"/>
                    <a:gd name="connsiteY3" fmla="*/ 0 h 18985"/>
                    <a:gd name="connsiteX4" fmla="*/ 65066 w 74578"/>
                    <a:gd name="connsiteY4" fmla="*/ 0 h 18985"/>
                    <a:gd name="connsiteX5" fmla="*/ 74578 w 74578"/>
                    <a:gd name="connsiteY5" fmla="*/ 9493 h 18985"/>
                    <a:gd name="connsiteX6" fmla="*/ 65066 w 7457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578" h="18985">
                      <a:moveTo>
                        <a:pt x="6506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5066" y="0"/>
                      </a:lnTo>
                      <a:cubicBezTo>
                        <a:pt x="70298" y="0"/>
                        <a:pt x="74578" y="4272"/>
                        <a:pt x="74578" y="9493"/>
                      </a:cubicBezTo>
                      <a:cubicBezTo>
                        <a:pt x="74578" y="14714"/>
                        <a:pt x="70298" y="18986"/>
                        <a:pt x="6506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1" name="Vrije vorm 250">
                  <a:extLst>
                    <a:ext uri="{FF2B5EF4-FFF2-40B4-BE49-F238E27FC236}">
                      <a16:creationId xmlns:a16="http://schemas.microsoft.com/office/drawing/2014/main" id="{7EABAB58-8814-A141-A278-CC0F441A5612}"/>
                    </a:ext>
                  </a:extLst>
                </p:cNvPr>
                <p:cNvSpPr/>
                <p:nvPr/>
              </p:nvSpPr>
              <p:spPr>
                <a:xfrm>
                  <a:off x="670238" y="1031106"/>
                  <a:ext cx="91891" cy="18985"/>
                </a:xfrm>
                <a:custGeom>
                  <a:avLst/>
                  <a:gdLst>
                    <a:gd name="connsiteX0" fmla="*/ 82379 w 91891"/>
                    <a:gd name="connsiteY0" fmla="*/ 18986 h 18985"/>
                    <a:gd name="connsiteX1" fmla="*/ 9513 w 91891"/>
                    <a:gd name="connsiteY1" fmla="*/ 18986 h 18985"/>
                    <a:gd name="connsiteX2" fmla="*/ 0 w 91891"/>
                    <a:gd name="connsiteY2" fmla="*/ 9493 h 18985"/>
                    <a:gd name="connsiteX3" fmla="*/ 9513 w 91891"/>
                    <a:gd name="connsiteY3" fmla="*/ 0 h 18985"/>
                    <a:gd name="connsiteX4" fmla="*/ 82379 w 91891"/>
                    <a:gd name="connsiteY4" fmla="*/ 0 h 18985"/>
                    <a:gd name="connsiteX5" fmla="*/ 91891 w 91891"/>
                    <a:gd name="connsiteY5" fmla="*/ 9493 h 18985"/>
                    <a:gd name="connsiteX6" fmla="*/ 82379 w 9189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891" h="18985">
                      <a:moveTo>
                        <a:pt x="8237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379" y="0"/>
                      </a:lnTo>
                      <a:cubicBezTo>
                        <a:pt x="87611" y="0"/>
                        <a:pt x="91891" y="4272"/>
                        <a:pt x="91891" y="9493"/>
                      </a:cubicBezTo>
                      <a:cubicBezTo>
                        <a:pt x="91891" y="14714"/>
                        <a:pt x="87611" y="18986"/>
                        <a:pt x="8237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157" name="Vrije vorm 156">
              <a:extLst>
                <a:ext uri="{FF2B5EF4-FFF2-40B4-BE49-F238E27FC236}">
                  <a16:creationId xmlns:a16="http://schemas.microsoft.com/office/drawing/2014/main" id="{2F991BD7-EE6C-344A-ABBD-4666975D1DB4}"/>
                </a:ext>
              </a:extLst>
            </p:cNvPr>
            <p:cNvSpPr/>
            <p:nvPr/>
          </p:nvSpPr>
          <p:spPr>
            <a:xfrm>
              <a:off x="687170" y="955257"/>
              <a:ext cx="517482" cy="18985"/>
            </a:xfrm>
            <a:custGeom>
              <a:avLst/>
              <a:gdLst>
                <a:gd name="connsiteX0" fmla="*/ 507970 w 517482"/>
                <a:gd name="connsiteY0" fmla="*/ 18986 h 18985"/>
                <a:gd name="connsiteX1" fmla="*/ 9513 w 517482"/>
                <a:gd name="connsiteY1" fmla="*/ 18986 h 18985"/>
                <a:gd name="connsiteX2" fmla="*/ 0 w 517482"/>
                <a:gd name="connsiteY2" fmla="*/ 9493 h 18985"/>
                <a:gd name="connsiteX3" fmla="*/ 9513 w 517482"/>
                <a:gd name="connsiteY3" fmla="*/ 0 h 18985"/>
                <a:gd name="connsiteX4" fmla="*/ 507970 w 517482"/>
                <a:gd name="connsiteY4" fmla="*/ 0 h 18985"/>
                <a:gd name="connsiteX5" fmla="*/ 517483 w 517482"/>
                <a:gd name="connsiteY5" fmla="*/ 9493 h 18985"/>
                <a:gd name="connsiteX6" fmla="*/ 507970 w 517482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482" h="18985">
                  <a:moveTo>
                    <a:pt x="50797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07970" y="0"/>
                  </a:lnTo>
                  <a:cubicBezTo>
                    <a:pt x="513202" y="0"/>
                    <a:pt x="517483" y="4272"/>
                    <a:pt x="517483" y="9493"/>
                  </a:cubicBezTo>
                  <a:cubicBezTo>
                    <a:pt x="517483" y="14714"/>
                    <a:pt x="513202" y="18986"/>
                    <a:pt x="507970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8" name="Vrije vorm 157">
              <a:extLst>
                <a:ext uri="{FF2B5EF4-FFF2-40B4-BE49-F238E27FC236}">
                  <a16:creationId xmlns:a16="http://schemas.microsoft.com/office/drawing/2014/main" id="{79D67A54-5783-E54E-BFC4-84308B79837E}"/>
                </a:ext>
              </a:extLst>
            </p:cNvPr>
            <p:cNvSpPr/>
            <p:nvPr/>
          </p:nvSpPr>
          <p:spPr>
            <a:xfrm>
              <a:off x="728549" y="917286"/>
              <a:ext cx="541644" cy="18985"/>
            </a:xfrm>
            <a:custGeom>
              <a:avLst/>
              <a:gdLst>
                <a:gd name="connsiteX0" fmla="*/ 532132 w 541644"/>
                <a:gd name="connsiteY0" fmla="*/ 18986 h 18985"/>
                <a:gd name="connsiteX1" fmla="*/ 9513 w 541644"/>
                <a:gd name="connsiteY1" fmla="*/ 18986 h 18985"/>
                <a:gd name="connsiteX2" fmla="*/ 0 w 541644"/>
                <a:gd name="connsiteY2" fmla="*/ 9493 h 18985"/>
                <a:gd name="connsiteX3" fmla="*/ 9513 w 541644"/>
                <a:gd name="connsiteY3" fmla="*/ 0 h 18985"/>
                <a:gd name="connsiteX4" fmla="*/ 532132 w 541644"/>
                <a:gd name="connsiteY4" fmla="*/ 0 h 18985"/>
                <a:gd name="connsiteX5" fmla="*/ 541645 w 541644"/>
                <a:gd name="connsiteY5" fmla="*/ 9493 h 18985"/>
                <a:gd name="connsiteX6" fmla="*/ 532132 w 54164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644" h="18985">
                  <a:moveTo>
                    <a:pt x="53213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32132" y="0"/>
                  </a:lnTo>
                  <a:cubicBezTo>
                    <a:pt x="537364" y="0"/>
                    <a:pt x="541645" y="4272"/>
                    <a:pt x="541645" y="9493"/>
                  </a:cubicBezTo>
                  <a:cubicBezTo>
                    <a:pt x="541645" y="14714"/>
                    <a:pt x="537364" y="18986"/>
                    <a:pt x="532132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9" name="Vrije vorm 158">
              <a:extLst>
                <a:ext uri="{FF2B5EF4-FFF2-40B4-BE49-F238E27FC236}">
                  <a16:creationId xmlns:a16="http://schemas.microsoft.com/office/drawing/2014/main" id="{3628E3E9-71B2-214A-B41F-F52618CD8225}"/>
                </a:ext>
              </a:extLst>
            </p:cNvPr>
            <p:cNvSpPr/>
            <p:nvPr/>
          </p:nvSpPr>
          <p:spPr>
            <a:xfrm>
              <a:off x="758704" y="879409"/>
              <a:ext cx="551918" cy="18985"/>
            </a:xfrm>
            <a:custGeom>
              <a:avLst/>
              <a:gdLst>
                <a:gd name="connsiteX0" fmla="*/ 542406 w 551918"/>
                <a:gd name="connsiteY0" fmla="*/ 18986 h 18985"/>
                <a:gd name="connsiteX1" fmla="*/ 9513 w 551918"/>
                <a:gd name="connsiteY1" fmla="*/ 18986 h 18985"/>
                <a:gd name="connsiteX2" fmla="*/ 0 w 551918"/>
                <a:gd name="connsiteY2" fmla="*/ 9493 h 18985"/>
                <a:gd name="connsiteX3" fmla="*/ 9513 w 551918"/>
                <a:gd name="connsiteY3" fmla="*/ 0 h 18985"/>
                <a:gd name="connsiteX4" fmla="*/ 542406 w 551918"/>
                <a:gd name="connsiteY4" fmla="*/ 0 h 18985"/>
                <a:gd name="connsiteX5" fmla="*/ 551918 w 551918"/>
                <a:gd name="connsiteY5" fmla="*/ 9493 h 18985"/>
                <a:gd name="connsiteX6" fmla="*/ 542406 w 551918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918" h="18985">
                  <a:moveTo>
                    <a:pt x="54240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42406" y="0"/>
                  </a:lnTo>
                  <a:cubicBezTo>
                    <a:pt x="547638" y="0"/>
                    <a:pt x="551918" y="4272"/>
                    <a:pt x="551918" y="9493"/>
                  </a:cubicBezTo>
                  <a:cubicBezTo>
                    <a:pt x="551918" y="14714"/>
                    <a:pt x="547733" y="18986"/>
                    <a:pt x="54240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0" name="Vrije vorm 159">
              <a:extLst>
                <a:ext uri="{FF2B5EF4-FFF2-40B4-BE49-F238E27FC236}">
                  <a16:creationId xmlns:a16="http://schemas.microsoft.com/office/drawing/2014/main" id="{C2301FAB-3053-FF4C-99D8-05B8857E18A6}"/>
                </a:ext>
              </a:extLst>
            </p:cNvPr>
            <p:cNvSpPr/>
            <p:nvPr/>
          </p:nvSpPr>
          <p:spPr>
            <a:xfrm>
              <a:off x="777159" y="841437"/>
              <a:ext cx="571038" cy="18985"/>
            </a:xfrm>
            <a:custGeom>
              <a:avLst/>
              <a:gdLst>
                <a:gd name="connsiteX0" fmla="*/ 561526 w 571038"/>
                <a:gd name="connsiteY0" fmla="*/ 18986 h 18985"/>
                <a:gd name="connsiteX1" fmla="*/ 9513 w 571038"/>
                <a:gd name="connsiteY1" fmla="*/ 18986 h 18985"/>
                <a:gd name="connsiteX2" fmla="*/ 0 w 571038"/>
                <a:gd name="connsiteY2" fmla="*/ 9493 h 18985"/>
                <a:gd name="connsiteX3" fmla="*/ 9513 w 571038"/>
                <a:gd name="connsiteY3" fmla="*/ 0 h 18985"/>
                <a:gd name="connsiteX4" fmla="*/ 561526 w 571038"/>
                <a:gd name="connsiteY4" fmla="*/ 0 h 18985"/>
                <a:gd name="connsiteX5" fmla="*/ 571038 w 571038"/>
                <a:gd name="connsiteY5" fmla="*/ 9493 h 18985"/>
                <a:gd name="connsiteX6" fmla="*/ 561526 w 571038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038" h="18985">
                  <a:moveTo>
                    <a:pt x="56152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61526" y="0"/>
                  </a:lnTo>
                  <a:cubicBezTo>
                    <a:pt x="566758" y="0"/>
                    <a:pt x="571038" y="4272"/>
                    <a:pt x="571038" y="9493"/>
                  </a:cubicBezTo>
                  <a:cubicBezTo>
                    <a:pt x="571038" y="14714"/>
                    <a:pt x="566758" y="18986"/>
                    <a:pt x="56152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1" name="Vrije vorm 160">
              <a:extLst>
                <a:ext uri="{FF2B5EF4-FFF2-40B4-BE49-F238E27FC236}">
                  <a16:creationId xmlns:a16="http://schemas.microsoft.com/office/drawing/2014/main" id="{7F6657FA-C350-8040-A16E-F53EB65E7764}"/>
                </a:ext>
              </a:extLst>
            </p:cNvPr>
            <p:cNvSpPr/>
            <p:nvPr/>
          </p:nvSpPr>
          <p:spPr>
            <a:xfrm>
              <a:off x="811404" y="803560"/>
              <a:ext cx="553630" cy="18985"/>
            </a:xfrm>
            <a:custGeom>
              <a:avLst/>
              <a:gdLst>
                <a:gd name="connsiteX0" fmla="*/ 544118 w 553630"/>
                <a:gd name="connsiteY0" fmla="*/ 18986 h 18985"/>
                <a:gd name="connsiteX1" fmla="*/ 9513 w 553630"/>
                <a:gd name="connsiteY1" fmla="*/ 18986 h 18985"/>
                <a:gd name="connsiteX2" fmla="*/ 0 w 553630"/>
                <a:gd name="connsiteY2" fmla="*/ 9493 h 18985"/>
                <a:gd name="connsiteX3" fmla="*/ 9513 w 553630"/>
                <a:gd name="connsiteY3" fmla="*/ 0 h 18985"/>
                <a:gd name="connsiteX4" fmla="*/ 544118 w 553630"/>
                <a:gd name="connsiteY4" fmla="*/ 0 h 18985"/>
                <a:gd name="connsiteX5" fmla="*/ 553630 w 553630"/>
                <a:gd name="connsiteY5" fmla="*/ 9493 h 18985"/>
                <a:gd name="connsiteX6" fmla="*/ 544118 w 553630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630" h="18985">
                  <a:moveTo>
                    <a:pt x="544118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44118" y="0"/>
                  </a:lnTo>
                  <a:cubicBezTo>
                    <a:pt x="549350" y="0"/>
                    <a:pt x="553630" y="4272"/>
                    <a:pt x="553630" y="9493"/>
                  </a:cubicBezTo>
                  <a:cubicBezTo>
                    <a:pt x="553630" y="14714"/>
                    <a:pt x="549350" y="18986"/>
                    <a:pt x="544118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2" name="Vrije vorm 161">
              <a:extLst>
                <a:ext uri="{FF2B5EF4-FFF2-40B4-BE49-F238E27FC236}">
                  <a16:creationId xmlns:a16="http://schemas.microsoft.com/office/drawing/2014/main" id="{6AAAACBB-43DF-7C45-A6B0-CD090143C3D5}"/>
                </a:ext>
              </a:extLst>
            </p:cNvPr>
            <p:cNvSpPr/>
            <p:nvPr/>
          </p:nvSpPr>
          <p:spPr>
            <a:xfrm>
              <a:off x="1157851" y="424223"/>
              <a:ext cx="70394" cy="18985"/>
            </a:xfrm>
            <a:custGeom>
              <a:avLst/>
              <a:gdLst>
                <a:gd name="connsiteX0" fmla="*/ 60880 w 70394"/>
                <a:gd name="connsiteY0" fmla="*/ 18986 h 18985"/>
                <a:gd name="connsiteX1" fmla="*/ 9513 w 70394"/>
                <a:gd name="connsiteY1" fmla="*/ 18986 h 18985"/>
                <a:gd name="connsiteX2" fmla="*/ 0 w 70394"/>
                <a:gd name="connsiteY2" fmla="*/ 9493 h 18985"/>
                <a:gd name="connsiteX3" fmla="*/ 9513 w 70394"/>
                <a:gd name="connsiteY3" fmla="*/ 0 h 18985"/>
                <a:gd name="connsiteX4" fmla="*/ 60880 w 70394"/>
                <a:gd name="connsiteY4" fmla="*/ 0 h 18985"/>
                <a:gd name="connsiteX5" fmla="*/ 70393 w 70394"/>
                <a:gd name="connsiteY5" fmla="*/ 9493 h 18985"/>
                <a:gd name="connsiteX6" fmla="*/ 60880 w 7039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94" h="18985">
                  <a:moveTo>
                    <a:pt x="6088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60880" y="0"/>
                  </a:lnTo>
                  <a:cubicBezTo>
                    <a:pt x="66112" y="0"/>
                    <a:pt x="70393" y="4272"/>
                    <a:pt x="70393" y="9493"/>
                  </a:cubicBezTo>
                  <a:cubicBezTo>
                    <a:pt x="70488" y="14714"/>
                    <a:pt x="66207" y="18986"/>
                    <a:pt x="60880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3" name="Vrije vorm 162">
              <a:extLst>
                <a:ext uri="{FF2B5EF4-FFF2-40B4-BE49-F238E27FC236}">
                  <a16:creationId xmlns:a16="http://schemas.microsoft.com/office/drawing/2014/main" id="{C650D5AC-45AD-9841-A814-0E6A3B605E6D}"/>
                </a:ext>
              </a:extLst>
            </p:cNvPr>
            <p:cNvSpPr/>
            <p:nvPr/>
          </p:nvSpPr>
          <p:spPr>
            <a:xfrm>
              <a:off x="1049598" y="424223"/>
              <a:ext cx="70394" cy="18985"/>
            </a:xfrm>
            <a:custGeom>
              <a:avLst/>
              <a:gdLst>
                <a:gd name="connsiteX0" fmla="*/ 60880 w 70394"/>
                <a:gd name="connsiteY0" fmla="*/ 18986 h 18985"/>
                <a:gd name="connsiteX1" fmla="*/ 9513 w 70394"/>
                <a:gd name="connsiteY1" fmla="*/ 18986 h 18985"/>
                <a:gd name="connsiteX2" fmla="*/ 0 w 70394"/>
                <a:gd name="connsiteY2" fmla="*/ 9493 h 18985"/>
                <a:gd name="connsiteX3" fmla="*/ 9513 w 70394"/>
                <a:gd name="connsiteY3" fmla="*/ 0 h 18985"/>
                <a:gd name="connsiteX4" fmla="*/ 60880 w 70394"/>
                <a:gd name="connsiteY4" fmla="*/ 0 h 18985"/>
                <a:gd name="connsiteX5" fmla="*/ 70393 w 70394"/>
                <a:gd name="connsiteY5" fmla="*/ 9493 h 18985"/>
                <a:gd name="connsiteX6" fmla="*/ 60880 w 7039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94" h="18985">
                  <a:moveTo>
                    <a:pt x="6088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60880" y="0"/>
                  </a:lnTo>
                  <a:cubicBezTo>
                    <a:pt x="66112" y="0"/>
                    <a:pt x="70393" y="4272"/>
                    <a:pt x="70393" y="9493"/>
                  </a:cubicBezTo>
                  <a:cubicBezTo>
                    <a:pt x="70488" y="14714"/>
                    <a:pt x="66207" y="18986"/>
                    <a:pt x="60880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64" name="Graphic 10">
              <a:extLst>
                <a:ext uri="{FF2B5EF4-FFF2-40B4-BE49-F238E27FC236}">
                  <a16:creationId xmlns:a16="http://schemas.microsoft.com/office/drawing/2014/main" id="{02B2BE5F-40DE-F94A-9DC2-B1E276024B4D}"/>
                </a:ext>
              </a:extLst>
            </p:cNvPr>
            <p:cNvGrpSpPr/>
            <p:nvPr/>
          </p:nvGrpSpPr>
          <p:grpSpPr>
            <a:xfrm>
              <a:off x="968171" y="462100"/>
              <a:ext cx="380026" cy="18985"/>
              <a:chOff x="968171" y="462100"/>
              <a:chExt cx="380026" cy="18985"/>
            </a:xfrm>
          </p:grpSpPr>
          <p:grpSp>
            <p:nvGrpSpPr>
              <p:cNvPr id="242" name="Graphic 10">
                <a:extLst>
                  <a:ext uri="{FF2B5EF4-FFF2-40B4-BE49-F238E27FC236}">
                    <a16:creationId xmlns:a16="http://schemas.microsoft.com/office/drawing/2014/main" id="{E59EA3FE-FCA1-CD41-BD6D-136E6306CC6D}"/>
                  </a:ext>
                </a:extLst>
              </p:cNvPr>
              <p:cNvGrpSpPr/>
              <p:nvPr/>
            </p:nvGrpSpPr>
            <p:grpSpPr>
              <a:xfrm>
                <a:off x="968171" y="462100"/>
                <a:ext cx="380026" cy="18985"/>
                <a:chOff x="968171" y="462100"/>
                <a:chExt cx="380026" cy="18985"/>
              </a:xfrm>
              <a:solidFill>
                <a:srgbClr val="009989"/>
              </a:solidFill>
            </p:grpSpPr>
            <p:sp>
              <p:nvSpPr>
                <p:cNvPr id="246" name="Vrije vorm 245">
                  <a:extLst>
                    <a:ext uri="{FF2B5EF4-FFF2-40B4-BE49-F238E27FC236}">
                      <a16:creationId xmlns:a16="http://schemas.microsoft.com/office/drawing/2014/main" id="{56E53A89-177F-BA4E-9386-45F6E74FD021}"/>
                    </a:ext>
                  </a:extLst>
                </p:cNvPr>
                <p:cNvSpPr/>
                <p:nvPr/>
              </p:nvSpPr>
              <p:spPr>
                <a:xfrm>
                  <a:off x="1107815" y="462100"/>
                  <a:ext cx="240382" cy="18985"/>
                </a:xfrm>
                <a:custGeom>
                  <a:avLst/>
                  <a:gdLst>
                    <a:gd name="connsiteX0" fmla="*/ 230870 w 240382"/>
                    <a:gd name="connsiteY0" fmla="*/ 18986 h 18985"/>
                    <a:gd name="connsiteX1" fmla="*/ 9513 w 240382"/>
                    <a:gd name="connsiteY1" fmla="*/ 18986 h 18985"/>
                    <a:gd name="connsiteX2" fmla="*/ 0 w 240382"/>
                    <a:gd name="connsiteY2" fmla="*/ 9493 h 18985"/>
                    <a:gd name="connsiteX3" fmla="*/ 9513 w 240382"/>
                    <a:gd name="connsiteY3" fmla="*/ 0 h 18985"/>
                    <a:gd name="connsiteX4" fmla="*/ 230870 w 240382"/>
                    <a:gd name="connsiteY4" fmla="*/ 0 h 18985"/>
                    <a:gd name="connsiteX5" fmla="*/ 240382 w 240382"/>
                    <a:gd name="connsiteY5" fmla="*/ 9493 h 18985"/>
                    <a:gd name="connsiteX6" fmla="*/ 230870 w 24038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382" h="18985">
                      <a:moveTo>
                        <a:pt x="23087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30870" y="0"/>
                      </a:lnTo>
                      <a:cubicBezTo>
                        <a:pt x="236101" y="0"/>
                        <a:pt x="240382" y="4272"/>
                        <a:pt x="240382" y="9493"/>
                      </a:cubicBezTo>
                      <a:cubicBezTo>
                        <a:pt x="240382" y="14714"/>
                        <a:pt x="236101" y="18986"/>
                        <a:pt x="23087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7" name="Vrije vorm 246">
                  <a:extLst>
                    <a:ext uri="{FF2B5EF4-FFF2-40B4-BE49-F238E27FC236}">
                      <a16:creationId xmlns:a16="http://schemas.microsoft.com/office/drawing/2014/main" id="{C85FE773-68C4-9D48-B39F-747516891527}"/>
                    </a:ext>
                  </a:extLst>
                </p:cNvPr>
                <p:cNvSpPr/>
                <p:nvPr/>
              </p:nvSpPr>
              <p:spPr>
                <a:xfrm>
                  <a:off x="968171" y="462100"/>
                  <a:ext cx="73151" cy="18985"/>
                </a:xfrm>
                <a:custGeom>
                  <a:avLst/>
                  <a:gdLst>
                    <a:gd name="connsiteX0" fmla="*/ 63639 w 73151"/>
                    <a:gd name="connsiteY0" fmla="*/ 18986 h 18985"/>
                    <a:gd name="connsiteX1" fmla="*/ 9513 w 73151"/>
                    <a:gd name="connsiteY1" fmla="*/ 18986 h 18985"/>
                    <a:gd name="connsiteX2" fmla="*/ 0 w 73151"/>
                    <a:gd name="connsiteY2" fmla="*/ 9493 h 18985"/>
                    <a:gd name="connsiteX3" fmla="*/ 9513 w 73151"/>
                    <a:gd name="connsiteY3" fmla="*/ 0 h 18985"/>
                    <a:gd name="connsiteX4" fmla="*/ 63639 w 73151"/>
                    <a:gd name="connsiteY4" fmla="*/ 0 h 18985"/>
                    <a:gd name="connsiteX5" fmla="*/ 73151 w 73151"/>
                    <a:gd name="connsiteY5" fmla="*/ 9493 h 18985"/>
                    <a:gd name="connsiteX6" fmla="*/ 63639 w 7315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1" h="18985">
                      <a:moveTo>
                        <a:pt x="6363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3639" y="0"/>
                      </a:lnTo>
                      <a:cubicBezTo>
                        <a:pt x="68871" y="0"/>
                        <a:pt x="73151" y="4272"/>
                        <a:pt x="73151" y="9493"/>
                      </a:cubicBezTo>
                      <a:cubicBezTo>
                        <a:pt x="73151" y="14714"/>
                        <a:pt x="68966" y="18986"/>
                        <a:pt x="6363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43" name="Graphic 10">
                <a:extLst>
                  <a:ext uri="{FF2B5EF4-FFF2-40B4-BE49-F238E27FC236}">
                    <a16:creationId xmlns:a16="http://schemas.microsoft.com/office/drawing/2014/main" id="{A111EFC8-D0D6-DE40-A778-79080D82DE88}"/>
                  </a:ext>
                </a:extLst>
              </p:cNvPr>
              <p:cNvGrpSpPr/>
              <p:nvPr/>
            </p:nvGrpSpPr>
            <p:grpSpPr>
              <a:xfrm>
                <a:off x="968171" y="462100"/>
                <a:ext cx="380026" cy="18985"/>
                <a:chOff x="968171" y="462100"/>
                <a:chExt cx="380026" cy="18985"/>
              </a:xfrm>
              <a:solidFill>
                <a:srgbClr val="009789"/>
              </a:solidFill>
            </p:grpSpPr>
            <p:sp>
              <p:nvSpPr>
                <p:cNvPr id="244" name="Vrije vorm 243">
                  <a:extLst>
                    <a:ext uri="{FF2B5EF4-FFF2-40B4-BE49-F238E27FC236}">
                      <a16:creationId xmlns:a16="http://schemas.microsoft.com/office/drawing/2014/main" id="{DB7B4517-1E07-5C46-BEB9-1367FA320602}"/>
                    </a:ext>
                  </a:extLst>
                </p:cNvPr>
                <p:cNvSpPr/>
                <p:nvPr/>
              </p:nvSpPr>
              <p:spPr>
                <a:xfrm>
                  <a:off x="1107815" y="462100"/>
                  <a:ext cx="240382" cy="18985"/>
                </a:xfrm>
                <a:custGeom>
                  <a:avLst/>
                  <a:gdLst>
                    <a:gd name="connsiteX0" fmla="*/ 230870 w 240382"/>
                    <a:gd name="connsiteY0" fmla="*/ 18986 h 18985"/>
                    <a:gd name="connsiteX1" fmla="*/ 9513 w 240382"/>
                    <a:gd name="connsiteY1" fmla="*/ 18986 h 18985"/>
                    <a:gd name="connsiteX2" fmla="*/ 0 w 240382"/>
                    <a:gd name="connsiteY2" fmla="*/ 9493 h 18985"/>
                    <a:gd name="connsiteX3" fmla="*/ 9513 w 240382"/>
                    <a:gd name="connsiteY3" fmla="*/ 0 h 18985"/>
                    <a:gd name="connsiteX4" fmla="*/ 230870 w 240382"/>
                    <a:gd name="connsiteY4" fmla="*/ 0 h 18985"/>
                    <a:gd name="connsiteX5" fmla="*/ 240382 w 240382"/>
                    <a:gd name="connsiteY5" fmla="*/ 9493 h 18985"/>
                    <a:gd name="connsiteX6" fmla="*/ 230870 w 24038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382" h="18985">
                      <a:moveTo>
                        <a:pt x="23087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30870" y="0"/>
                      </a:lnTo>
                      <a:cubicBezTo>
                        <a:pt x="236101" y="0"/>
                        <a:pt x="240382" y="4272"/>
                        <a:pt x="240382" y="9493"/>
                      </a:cubicBezTo>
                      <a:cubicBezTo>
                        <a:pt x="240382" y="14714"/>
                        <a:pt x="236101" y="18986"/>
                        <a:pt x="23087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5" name="Vrije vorm 244">
                  <a:extLst>
                    <a:ext uri="{FF2B5EF4-FFF2-40B4-BE49-F238E27FC236}">
                      <a16:creationId xmlns:a16="http://schemas.microsoft.com/office/drawing/2014/main" id="{604C5482-5FC6-9C40-BA4A-82CC5D2D9217}"/>
                    </a:ext>
                  </a:extLst>
                </p:cNvPr>
                <p:cNvSpPr/>
                <p:nvPr/>
              </p:nvSpPr>
              <p:spPr>
                <a:xfrm>
                  <a:off x="968171" y="462100"/>
                  <a:ext cx="73151" cy="18985"/>
                </a:xfrm>
                <a:custGeom>
                  <a:avLst/>
                  <a:gdLst>
                    <a:gd name="connsiteX0" fmla="*/ 63639 w 73151"/>
                    <a:gd name="connsiteY0" fmla="*/ 18986 h 18985"/>
                    <a:gd name="connsiteX1" fmla="*/ 9513 w 73151"/>
                    <a:gd name="connsiteY1" fmla="*/ 18986 h 18985"/>
                    <a:gd name="connsiteX2" fmla="*/ 0 w 73151"/>
                    <a:gd name="connsiteY2" fmla="*/ 9493 h 18985"/>
                    <a:gd name="connsiteX3" fmla="*/ 9513 w 73151"/>
                    <a:gd name="connsiteY3" fmla="*/ 0 h 18985"/>
                    <a:gd name="connsiteX4" fmla="*/ 63639 w 73151"/>
                    <a:gd name="connsiteY4" fmla="*/ 0 h 18985"/>
                    <a:gd name="connsiteX5" fmla="*/ 73151 w 73151"/>
                    <a:gd name="connsiteY5" fmla="*/ 9493 h 18985"/>
                    <a:gd name="connsiteX6" fmla="*/ 63639 w 7315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1" h="18985">
                      <a:moveTo>
                        <a:pt x="6363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3639" y="0"/>
                      </a:lnTo>
                      <a:cubicBezTo>
                        <a:pt x="68871" y="0"/>
                        <a:pt x="73151" y="4272"/>
                        <a:pt x="73151" y="9493"/>
                      </a:cubicBezTo>
                      <a:cubicBezTo>
                        <a:pt x="73151" y="14714"/>
                        <a:pt x="68966" y="18986"/>
                        <a:pt x="6363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5" name="Graphic 10">
              <a:extLst>
                <a:ext uri="{FF2B5EF4-FFF2-40B4-BE49-F238E27FC236}">
                  <a16:creationId xmlns:a16="http://schemas.microsoft.com/office/drawing/2014/main" id="{EF3C8899-C108-664E-A9DC-8CCEF63B21C7}"/>
                </a:ext>
              </a:extLst>
            </p:cNvPr>
            <p:cNvGrpSpPr/>
            <p:nvPr/>
          </p:nvGrpSpPr>
          <p:grpSpPr>
            <a:xfrm>
              <a:off x="914234" y="500071"/>
              <a:ext cx="475056" cy="18985"/>
              <a:chOff x="914234" y="500071"/>
              <a:chExt cx="475056" cy="18985"/>
            </a:xfrm>
          </p:grpSpPr>
          <p:grpSp>
            <p:nvGrpSpPr>
              <p:cNvPr id="236" name="Graphic 10">
                <a:extLst>
                  <a:ext uri="{FF2B5EF4-FFF2-40B4-BE49-F238E27FC236}">
                    <a16:creationId xmlns:a16="http://schemas.microsoft.com/office/drawing/2014/main" id="{A5BF044B-3DC2-0E46-A59B-771A683D5A28}"/>
                  </a:ext>
                </a:extLst>
              </p:cNvPr>
              <p:cNvGrpSpPr/>
              <p:nvPr/>
            </p:nvGrpSpPr>
            <p:grpSpPr>
              <a:xfrm>
                <a:off x="914234" y="500071"/>
                <a:ext cx="475056" cy="18985"/>
                <a:chOff x="914234" y="500071"/>
                <a:chExt cx="475056" cy="18985"/>
              </a:xfrm>
              <a:solidFill>
                <a:srgbClr val="009989"/>
              </a:solidFill>
            </p:grpSpPr>
            <p:sp>
              <p:nvSpPr>
                <p:cNvPr id="240" name="Vrije vorm 239">
                  <a:extLst>
                    <a:ext uri="{FF2B5EF4-FFF2-40B4-BE49-F238E27FC236}">
                      <a16:creationId xmlns:a16="http://schemas.microsoft.com/office/drawing/2014/main" id="{EE7CD374-B3E7-EF45-AB06-8AE9869E436D}"/>
                    </a:ext>
                  </a:extLst>
                </p:cNvPr>
                <p:cNvSpPr/>
                <p:nvPr/>
              </p:nvSpPr>
              <p:spPr>
                <a:xfrm>
                  <a:off x="1043320" y="500071"/>
                  <a:ext cx="345971" cy="18985"/>
                </a:xfrm>
                <a:custGeom>
                  <a:avLst/>
                  <a:gdLst>
                    <a:gd name="connsiteX0" fmla="*/ 336459 w 345971"/>
                    <a:gd name="connsiteY0" fmla="*/ 18986 h 18985"/>
                    <a:gd name="connsiteX1" fmla="*/ 9513 w 345971"/>
                    <a:gd name="connsiteY1" fmla="*/ 18986 h 18985"/>
                    <a:gd name="connsiteX2" fmla="*/ 0 w 345971"/>
                    <a:gd name="connsiteY2" fmla="*/ 9493 h 18985"/>
                    <a:gd name="connsiteX3" fmla="*/ 9513 w 345971"/>
                    <a:gd name="connsiteY3" fmla="*/ 0 h 18985"/>
                    <a:gd name="connsiteX4" fmla="*/ 336459 w 345971"/>
                    <a:gd name="connsiteY4" fmla="*/ 0 h 18985"/>
                    <a:gd name="connsiteX5" fmla="*/ 345972 w 345971"/>
                    <a:gd name="connsiteY5" fmla="*/ 9493 h 18985"/>
                    <a:gd name="connsiteX6" fmla="*/ 336459 w 34597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971" h="18985">
                      <a:moveTo>
                        <a:pt x="33645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6459" y="0"/>
                      </a:lnTo>
                      <a:cubicBezTo>
                        <a:pt x="341691" y="0"/>
                        <a:pt x="345972" y="4272"/>
                        <a:pt x="345972" y="9493"/>
                      </a:cubicBezTo>
                      <a:cubicBezTo>
                        <a:pt x="345972" y="14714"/>
                        <a:pt x="341691" y="18986"/>
                        <a:pt x="33645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1" name="Vrije vorm 240">
                  <a:extLst>
                    <a:ext uri="{FF2B5EF4-FFF2-40B4-BE49-F238E27FC236}">
                      <a16:creationId xmlns:a16="http://schemas.microsoft.com/office/drawing/2014/main" id="{BCA8F4F7-CE42-CC48-8595-E14CAC24AC1F}"/>
                    </a:ext>
                  </a:extLst>
                </p:cNvPr>
                <p:cNvSpPr/>
                <p:nvPr/>
              </p:nvSpPr>
              <p:spPr>
                <a:xfrm>
                  <a:off x="914234" y="500071"/>
                  <a:ext cx="59833" cy="18985"/>
                </a:xfrm>
                <a:custGeom>
                  <a:avLst/>
                  <a:gdLst>
                    <a:gd name="connsiteX0" fmla="*/ 50321 w 59833"/>
                    <a:gd name="connsiteY0" fmla="*/ 18986 h 18985"/>
                    <a:gd name="connsiteX1" fmla="*/ 9513 w 59833"/>
                    <a:gd name="connsiteY1" fmla="*/ 18986 h 18985"/>
                    <a:gd name="connsiteX2" fmla="*/ 0 w 59833"/>
                    <a:gd name="connsiteY2" fmla="*/ 9493 h 18985"/>
                    <a:gd name="connsiteX3" fmla="*/ 9513 w 59833"/>
                    <a:gd name="connsiteY3" fmla="*/ 0 h 18985"/>
                    <a:gd name="connsiteX4" fmla="*/ 50321 w 59833"/>
                    <a:gd name="connsiteY4" fmla="*/ 0 h 18985"/>
                    <a:gd name="connsiteX5" fmla="*/ 59834 w 59833"/>
                    <a:gd name="connsiteY5" fmla="*/ 9493 h 18985"/>
                    <a:gd name="connsiteX6" fmla="*/ 50321 w 59833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33" h="18985">
                      <a:moveTo>
                        <a:pt x="50321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0321" y="0"/>
                      </a:lnTo>
                      <a:cubicBezTo>
                        <a:pt x="55553" y="0"/>
                        <a:pt x="59834" y="4272"/>
                        <a:pt x="59834" y="9493"/>
                      </a:cubicBezTo>
                      <a:cubicBezTo>
                        <a:pt x="59834" y="14714"/>
                        <a:pt x="55553" y="18986"/>
                        <a:pt x="50321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37" name="Graphic 10">
                <a:extLst>
                  <a:ext uri="{FF2B5EF4-FFF2-40B4-BE49-F238E27FC236}">
                    <a16:creationId xmlns:a16="http://schemas.microsoft.com/office/drawing/2014/main" id="{22306AC4-2D67-2542-804E-94D6869903C5}"/>
                  </a:ext>
                </a:extLst>
              </p:cNvPr>
              <p:cNvGrpSpPr/>
              <p:nvPr/>
            </p:nvGrpSpPr>
            <p:grpSpPr>
              <a:xfrm>
                <a:off x="914234" y="500071"/>
                <a:ext cx="475056" cy="18985"/>
                <a:chOff x="914234" y="500071"/>
                <a:chExt cx="475056" cy="18985"/>
              </a:xfrm>
              <a:solidFill>
                <a:srgbClr val="009789"/>
              </a:solidFill>
            </p:grpSpPr>
            <p:sp>
              <p:nvSpPr>
                <p:cNvPr id="238" name="Vrije vorm 237">
                  <a:extLst>
                    <a:ext uri="{FF2B5EF4-FFF2-40B4-BE49-F238E27FC236}">
                      <a16:creationId xmlns:a16="http://schemas.microsoft.com/office/drawing/2014/main" id="{4351C52D-FCF6-7A4D-BB4A-F837929E716F}"/>
                    </a:ext>
                  </a:extLst>
                </p:cNvPr>
                <p:cNvSpPr/>
                <p:nvPr/>
              </p:nvSpPr>
              <p:spPr>
                <a:xfrm>
                  <a:off x="1043320" y="500071"/>
                  <a:ext cx="345971" cy="18985"/>
                </a:xfrm>
                <a:custGeom>
                  <a:avLst/>
                  <a:gdLst>
                    <a:gd name="connsiteX0" fmla="*/ 336459 w 345971"/>
                    <a:gd name="connsiteY0" fmla="*/ 18986 h 18985"/>
                    <a:gd name="connsiteX1" fmla="*/ 9513 w 345971"/>
                    <a:gd name="connsiteY1" fmla="*/ 18986 h 18985"/>
                    <a:gd name="connsiteX2" fmla="*/ 0 w 345971"/>
                    <a:gd name="connsiteY2" fmla="*/ 9493 h 18985"/>
                    <a:gd name="connsiteX3" fmla="*/ 9513 w 345971"/>
                    <a:gd name="connsiteY3" fmla="*/ 0 h 18985"/>
                    <a:gd name="connsiteX4" fmla="*/ 336459 w 345971"/>
                    <a:gd name="connsiteY4" fmla="*/ 0 h 18985"/>
                    <a:gd name="connsiteX5" fmla="*/ 345972 w 345971"/>
                    <a:gd name="connsiteY5" fmla="*/ 9493 h 18985"/>
                    <a:gd name="connsiteX6" fmla="*/ 336459 w 34597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971" h="18985">
                      <a:moveTo>
                        <a:pt x="33645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6459" y="0"/>
                      </a:lnTo>
                      <a:cubicBezTo>
                        <a:pt x="341691" y="0"/>
                        <a:pt x="345972" y="4272"/>
                        <a:pt x="345972" y="9493"/>
                      </a:cubicBezTo>
                      <a:cubicBezTo>
                        <a:pt x="345972" y="14714"/>
                        <a:pt x="341691" y="18986"/>
                        <a:pt x="33645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9" name="Vrije vorm 238">
                  <a:extLst>
                    <a:ext uri="{FF2B5EF4-FFF2-40B4-BE49-F238E27FC236}">
                      <a16:creationId xmlns:a16="http://schemas.microsoft.com/office/drawing/2014/main" id="{47366AED-EDF1-0440-AD4C-B6AD6B87E652}"/>
                    </a:ext>
                  </a:extLst>
                </p:cNvPr>
                <p:cNvSpPr/>
                <p:nvPr/>
              </p:nvSpPr>
              <p:spPr>
                <a:xfrm>
                  <a:off x="914234" y="500071"/>
                  <a:ext cx="59833" cy="18985"/>
                </a:xfrm>
                <a:custGeom>
                  <a:avLst/>
                  <a:gdLst>
                    <a:gd name="connsiteX0" fmla="*/ 50321 w 59833"/>
                    <a:gd name="connsiteY0" fmla="*/ 18986 h 18985"/>
                    <a:gd name="connsiteX1" fmla="*/ 9513 w 59833"/>
                    <a:gd name="connsiteY1" fmla="*/ 18986 h 18985"/>
                    <a:gd name="connsiteX2" fmla="*/ 0 w 59833"/>
                    <a:gd name="connsiteY2" fmla="*/ 9493 h 18985"/>
                    <a:gd name="connsiteX3" fmla="*/ 9513 w 59833"/>
                    <a:gd name="connsiteY3" fmla="*/ 0 h 18985"/>
                    <a:gd name="connsiteX4" fmla="*/ 50321 w 59833"/>
                    <a:gd name="connsiteY4" fmla="*/ 0 h 18985"/>
                    <a:gd name="connsiteX5" fmla="*/ 59834 w 59833"/>
                    <a:gd name="connsiteY5" fmla="*/ 9493 h 18985"/>
                    <a:gd name="connsiteX6" fmla="*/ 50321 w 59833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33" h="18985">
                      <a:moveTo>
                        <a:pt x="50321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0321" y="0"/>
                      </a:lnTo>
                      <a:cubicBezTo>
                        <a:pt x="55553" y="0"/>
                        <a:pt x="59834" y="4272"/>
                        <a:pt x="59834" y="9493"/>
                      </a:cubicBezTo>
                      <a:cubicBezTo>
                        <a:pt x="59834" y="14714"/>
                        <a:pt x="55553" y="18986"/>
                        <a:pt x="50321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6" name="Graphic 10">
              <a:extLst>
                <a:ext uri="{FF2B5EF4-FFF2-40B4-BE49-F238E27FC236}">
                  <a16:creationId xmlns:a16="http://schemas.microsoft.com/office/drawing/2014/main" id="{8D4B0BBB-A055-4642-870B-5A1359AE8C05}"/>
                </a:ext>
              </a:extLst>
            </p:cNvPr>
            <p:cNvGrpSpPr/>
            <p:nvPr/>
          </p:nvGrpSpPr>
          <p:grpSpPr>
            <a:xfrm>
              <a:off x="897587" y="538043"/>
              <a:ext cx="518814" cy="18985"/>
              <a:chOff x="897587" y="538043"/>
              <a:chExt cx="518814" cy="18985"/>
            </a:xfrm>
          </p:grpSpPr>
          <p:grpSp>
            <p:nvGrpSpPr>
              <p:cNvPr id="230" name="Graphic 10">
                <a:extLst>
                  <a:ext uri="{FF2B5EF4-FFF2-40B4-BE49-F238E27FC236}">
                    <a16:creationId xmlns:a16="http://schemas.microsoft.com/office/drawing/2014/main" id="{69DCB645-5117-5F45-9045-75E987CE9705}"/>
                  </a:ext>
                </a:extLst>
              </p:cNvPr>
              <p:cNvGrpSpPr/>
              <p:nvPr/>
            </p:nvGrpSpPr>
            <p:grpSpPr>
              <a:xfrm>
                <a:off x="897587" y="538043"/>
                <a:ext cx="518814" cy="18985"/>
                <a:chOff x="897587" y="538043"/>
                <a:chExt cx="518814" cy="18985"/>
              </a:xfrm>
              <a:solidFill>
                <a:srgbClr val="009989"/>
              </a:solidFill>
            </p:grpSpPr>
            <p:sp>
              <p:nvSpPr>
                <p:cNvPr id="234" name="Vrije vorm 233">
                  <a:extLst>
                    <a:ext uri="{FF2B5EF4-FFF2-40B4-BE49-F238E27FC236}">
                      <a16:creationId xmlns:a16="http://schemas.microsoft.com/office/drawing/2014/main" id="{B539B30F-B54B-024E-A706-D83592B543C2}"/>
                    </a:ext>
                  </a:extLst>
                </p:cNvPr>
                <p:cNvSpPr/>
                <p:nvPr/>
              </p:nvSpPr>
              <p:spPr>
                <a:xfrm>
                  <a:off x="1014782" y="538043"/>
                  <a:ext cx="401619" cy="18985"/>
                </a:xfrm>
                <a:custGeom>
                  <a:avLst/>
                  <a:gdLst>
                    <a:gd name="connsiteX0" fmla="*/ 392107 w 401619"/>
                    <a:gd name="connsiteY0" fmla="*/ 18986 h 18985"/>
                    <a:gd name="connsiteX1" fmla="*/ 9513 w 401619"/>
                    <a:gd name="connsiteY1" fmla="*/ 18986 h 18985"/>
                    <a:gd name="connsiteX2" fmla="*/ 0 w 401619"/>
                    <a:gd name="connsiteY2" fmla="*/ 9493 h 18985"/>
                    <a:gd name="connsiteX3" fmla="*/ 9513 w 401619"/>
                    <a:gd name="connsiteY3" fmla="*/ 0 h 18985"/>
                    <a:gd name="connsiteX4" fmla="*/ 392107 w 401619"/>
                    <a:gd name="connsiteY4" fmla="*/ 0 h 18985"/>
                    <a:gd name="connsiteX5" fmla="*/ 401620 w 401619"/>
                    <a:gd name="connsiteY5" fmla="*/ 9493 h 18985"/>
                    <a:gd name="connsiteX6" fmla="*/ 392107 w 401619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1619" h="18985">
                      <a:moveTo>
                        <a:pt x="39210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2107" y="0"/>
                      </a:lnTo>
                      <a:cubicBezTo>
                        <a:pt x="397339" y="0"/>
                        <a:pt x="401620" y="4272"/>
                        <a:pt x="401620" y="9493"/>
                      </a:cubicBezTo>
                      <a:cubicBezTo>
                        <a:pt x="401620" y="14714"/>
                        <a:pt x="397434" y="18986"/>
                        <a:pt x="392107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5" name="Vrije vorm 234">
                  <a:extLst>
                    <a:ext uri="{FF2B5EF4-FFF2-40B4-BE49-F238E27FC236}">
                      <a16:creationId xmlns:a16="http://schemas.microsoft.com/office/drawing/2014/main" id="{3AF0E48C-5314-8D4F-A2B7-43593831F653}"/>
                    </a:ext>
                  </a:extLst>
                </p:cNvPr>
                <p:cNvSpPr/>
                <p:nvPr/>
              </p:nvSpPr>
              <p:spPr>
                <a:xfrm>
                  <a:off x="897587" y="538043"/>
                  <a:ext cx="47467" cy="18985"/>
                </a:xfrm>
                <a:custGeom>
                  <a:avLst/>
                  <a:gdLst>
                    <a:gd name="connsiteX0" fmla="*/ 37955 w 47467"/>
                    <a:gd name="connsiteY0" fmla="*/ 18986 h 18985"/>
                    <a:gd name="connsiteX1" fmla="*/ 9513 w 47467"/>
                    <a:gd name="connsiteY1" fmla="*/ 18986 h 18985"/>
                    <a:gd name="connsiteX2" fmla="*/ 0 w 47467"/>
                    <a:gd name="connsiteY2" fmla="*/ 9493 h 18985"/>
                    <a:gd name="connsiteX3" fmla="*/ 9513 w 47467"/>
                    <a:gd name="connsiteY3" fmla="*/ 0 h 18985"/>
                    <a:gd name="connsiteX4" fmla="*/ 37955 w 47467"/>
                    <a:gd name="connsiteY4" fmla="*/ 0 h 18985"/>
                    <a:gd name="connsiteX5" fmla="*/ 47468 w 47467"/>
                    <a:gd name="connsiteY5" fmla="*/ 9493 h 18985"/>
                    <a:gd name="connsiteX6" fmla="*/ 37955 w 4746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67" h="18985">
                      <a:moveTo>
                        <a:pt x="3795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7955" y="0"/>
                      </a:lnTo>
                      <a:cubicBezTo>
                        <a:pt x="43187" y="0"/>
                        <a:pt x="47468" y="4272"/>
                        <a:pt x="47468" y="9493"/>
                      </a:cubicBezTo>
                      <a:cubicBezTo>
                        <a:pt x="47468" y="14714"/>
                        <a:pt x="43187" y="18986"/>
                        <a:pt x="3795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31" name="Graphic 10">
                <a:extLst>
                  <a:ext uri="{FF2B5EF4-FFF2-40B4-BE49-F238E27FC236}">
                    <a16:creationId xmlns:a16="http://schemas.microsoft.com/office/drawing/2014/main" id="{2B92295E-C24A-AC41-8C71-EFA5A1D88100}"/>
                  </a:ext>
                </a:extLst>
              </p:cNvPr>
              <p:cNvGrpSpPr/>
              <p:nvPr/>
            </p:nvGrpSpPr>
            <p:grpSpPr>
              <a:xfrm>
                <a:off x="897587" y="538043"/>
                <a:ext cx="518814" cy="18985"/>
                <a:chOff x="897587" y="538043"/>
                <a:chExt cx="518814" cy="18985"/>
              </a:xfrm>
              <a:solidFill>
                <a:srgbClr val="009789"/>
              </a:solidFill>
            </p:grpSpPr>
            <p:sp>
              <p:nvSpPr>
                <p:cNvPr id="232" name="Vrije vorm 231">
                  <a:extLst>
                    <a:ext uri="{FF2B5EF4-FFF2-40B4-BE49-F238E27FC236}">
                      <a16:creationId xmlns:a16="http://schemas.microsoft.com/office/drawing/2014/main" id="{7106748B-9938-9E4C-BC77-62BF901B5B24}"/>
                    </a:ext>
                  </a:extLst>
                </p:cNvPr>
                <p:cNvSpPr/>
                <p:nvPr/>
              </p:nvSpPr>
              <p:spPr>
                <a:xfrm>
                  <a:off x="1014782" y="538043"/>
                  <a:ext cx="401619" cy="18985"/>
                </a:xfrm>
                <a:custGeom>
                  <a:avLst/>
                  <a:gdLst>
                    <a:gd name="connsiteX0" fmla="*/ 392107 w 401619"/>
                    <a:gd name="connsiteY0" fmla="*/ 18986 h 18985"/>
                    <a:gd name="connsiteX1" fmla="*/ 9513 w 401619"/>
                    <a:gd name="connsiteY1" fmla="*/ 18986 h 18985"/>
                    <a:gd name="connsiteX2" fmla="*/ 0 w 401619"/>
                    <a:gd name="connsiteY2" fmla="*/ 9493 h 18985"/>
                    <a:gd name="connsiteX3" fmla="*/ 9513 w 401619"/>
                    <a:gd name="connsiteY3" fmla="*/ 0 h 18985"/>
                    <a:gd name="connsiteX4" fmla="*/ 392107 w 401619"/>
                    <a:gd name="connsiteY4" fmla="*/ 0 h 18985"/>
                    <a:gd name="connsiteX5" fmla="*/ 401620 w 401619"/>
                    <a:gd name="connsiteY5" fmla="*/ 9493 h 18985"/>
                    <a:gd name="connsiteX6" fmla="*/ 392107 w 401619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1619" h="18985">
                      <a:moveTo>
                        <a:pt x="39210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2107" y="0"/>
                      </a:lnTo>
                      <a:cubicBezTo>
                        <a:pt x="397339" y="0"/>
                        <a:pt x="401620" y="4272"/>
                        <a:pt x="401620" y="9493"/>
                      </a:cubicBezTo>
                      <a:cubicBezTo>
                        <a:pt x="401620" y="14714"/>
                        <a:pt x="397434" y="18986"/>
                        <a:pt x="392107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3" name="Vrije vorm 232">
                  <a:extLst>
                    <a:ext uri="{FF2B5EF4-FFF2-40B4-BE49-F238E27FC236}">
                      <a16:creationId xmlns:a16="http://schemas.microsoft.com/office/drawing/2014/main" id="{10105548-3190-7B46-BA77-D3E4ECBEB998}"/>
                    </a:ext>
                  </a:extLst>
                </p:cNvPr>
                <p:cNvSpPr/>
                <p:nvPr/>
              </p:nvSpPr>
              <p:spPr>
                <a:xfrm>
                  <a:off x="897587" y="538043"/>
                  <a:ext cx="47467" cy="18985"/>
                </a:xfrm>
                <a:custGeom>
                  <a:avLst/>
                  <a:gdLst>
                    <a:gd name="connsiteX0" fmla="*/ 37955 w 47467"/>
                    <a:gd name="connsiteY0" fmla="*/ 18986 h 18985"/>
                    <a:gd name="connsiteX1" fmla="*/ 9513 w 47467"/>
                    <a:gd name="connsiteY1" fmla="*/ 18986 h 18985"/>
                    <a:gd name="connsiteX2" fmla="*/ 0 w 47467"/>
                    <a:gd name="connsiteY2" fmla="*/ 9493 h 18985"/>
                    <a:gd name="connsiteX3" fmla="*/ 9513 w 47467"/>
                    <a:gd name="connsiteY3" fmla="*/ 0 h 18985"/>
                    <a:gd name="connsiteX4" fmla="*/ 37955 w 47467"/>
                    <a:gd name="connsiteY4" fmla="*/ 0 h 18985"/>
                    <a:gd name="connsiteX5" fmla="*/ 47468 w 47467"/>
                    <a:gd name="connsiteY5" fmla="*/ 9493 h 18985"/>
                    <a:gd name="connsiteX6" fmla="*/ 37955 w 4746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67" h="18985">
                      <a:moveTo>
                        <a:pt x="3795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7955" y="0"/>
                      </a:lnTo>
                      <a:cubicBezTo>
                        <a:pt x="43187" y="0"/>
                        <a:pt x="47468" y="4272"/>
                        <a:pt x="47468" y="9493"/>
                      </a:cubicBezTo>
                      <a:cubicBezTo>
                        <a:pt x="47468" y="14714"/>
                        <a:pt x="43187" y="18986"/>
                        <a:pt x="3795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7" name="Graphic 10">
              <a:extLst>
                <a:ext uri="{FF2B5EF4-FFF2-40B4-BE49-F238E27FC236}">
                  <a16:creationId xmlns:a16="http://schemas.microsoft.com/office/drawing/2014/main" id="{63C90679-0FC9-5B43-A4BB-33CA8A3B0C12}"/>
                </a:ext>
              </a:extLst>
            </p:cNvPr>
            <p:cNvGrpSpPr/>
            <p:nvPr/>
          </p:nvGrpSpPr>
          <p:grpSpPr>
            <a:xfrm>
              <a:off x="878562" y="575920"/>
              <a:ext cx="532227" cy="18985"/>
              <a:chOff x="878562" y="575920"/>
              <a:chExt cx="532227" cy="18985"/>
            </a:xfrm>
          </p:grpSpPr>
          <p:grpSp>
            <p:nvGrpSpPr>
              <p:cNvPr id="224" name="Graphic 10">
                <a:extLst>
                  <a:ext uri="{FF2B5EF4-FFF2-40B4-BE49-F238E27FC236}">
                    <a16:creationId xmlns:a16="http://schemas.microsoft.com/office/drawing/2014/main" id="{FFDC4270-8099-0545-B27B-31CC4974729E}"/>
                  </a:ext>
                </a:extLst>
              </p:cNvPr>
              <p:cNvGrpSpPr/>
              <p:nvPr/>
            </p:nvGrpSpPr>
            <p:grpSpPr>
              <a:xfrm>
                <a:off x="878562" y="575920"/>
                <a:ext cx="532227" cy="18985"/>
                <a:chOff x="878562" y="575920"/>
                <a:chExt cx="532227" cy="18985"/>
              </a:xfrm>
              <a:solidFill>
                <a:srgbClr val="009989"/>
              </a:solidFill>
            </p:grpSpPr>
            <p:sp>
              <p:nvSpPr>
                <p:cNvPr id="228" name="Vrije vorm 227">
                  <a:extLst>
                    <a:ext uri="{FF2B5EF4-FFF2-40B4-BE49-F238E27FC236}">
                      <a16:creationId xmlns:a16="http://schemas.microsoft.com/office/drawing/2014/main" id="{9065B0EC-B4B5-6B46-ABB8-BB4A6018E0AE}"/>
                    </a:ext>
                  </a:extLst>
                </p:cNvPr>
                <p:cNvSpPr/>
                <p:nvPr/>
              </p:nvSpPr>
              <p:spPr>
                <a:xfrm>
                  <a:off x="1007743" y="575920"/>
                  <a:ext cx="403046" cy="18985"/>
                </a:xfrm>
                <a:custGeom>
                  <a:avLst/>
                  <a:gdLst>
                    <a:gd name="connsiteX0" fmla="*/ 393534 w 403046"/>
                    <a:gd name="connsiteY0" fmla="*/ 18986 h 18985"/>
                    <a:gd name="connsiteX1" fmla="*/ 9513 w 403046"/>
                    <a:gd name="connsiteY1" fmla="*/ 18986 h 18985"/>
                    <a:gd name="connsiteX2" fmla="*/ 0 w 403046"/>
                    <a:gd name="connsiteY2" fmla="*/ 9493 h 18985"/>
                    <a:gd name="connsiteX3" fmla="*/ 9513 w 403046"/>
                    <a:gd name="connsiteY3" fmla="*/ 0 h 18985"/>
                    <a:gd name="connsiteX4" fmla="*/ 393534 w 403046"/>
                    <a:gd name="connsiteY4" fmla="*/ 0 h 18985"/>
                    <a:gd name="connsiteX5" fmla="*/ 403047 w 403046"/>
                    <a:gd name="connsiteY5" fmla="*/ 9493 h 18985"/>
                    <a:gd name="connsiteX6" fmla="*/ 393534 w 40304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046" h="18985">
                      <a:moveTo>
                        <a:pt x="39353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3534" y="0"/>
                      </a:lnTo>
                      <a:cubicBezTo>
                        <a:pt x="398766" y="0"/>
                        <a:pt x="403047" y="4272"/>
                        <a:pt x="403047" y="9493"/>
                      </a:cubicBezTo>
                      <a:cubicBezTo>
                        <a:pt x="403047" y="14714"/>
                        <a:pt x="398766" y="18986"/>
                        <a:pt x="39353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9" name="Vrije vorm 228">
                  <a:extLst>
                    <a:ext uri="{FF2B5EF4-FFF2-40B4-BE49-F238E27FC236}">
                      <a16:creationId xmlns:a16="http://schemas.microsoft.com/office/drawing/2014/main" id="{F699A275-90BD-A540-B0F4-23D4140A6C0D}"/>
                    </a:ext>
                  </a:extLst>
                </p:cNvPr>
                <p:cNvSpPr/>
                <p:nvPr/>
              </p:nvSpPr>
              <p:spPr>
                <a:xfrm>
                  <a:off x="878562" y="575920"/>
                  <a:ext cx="42521" cy="18985"/>
                </a:xfrm>
                <a:custGeom>
                  <a:avLst/>
                  <a:gdLst>
                    <a:gd name="connsiteX0" fmla="*/ 33009 w 42521"/>
                    <a:gd name="connsiteY0" fmla="*/ 18986 h 18985"/>
                    <a:gd name="connsiteX1" fmla="*/ 9513 w 42521"/>
                    <a:gd name="connsiteY1" fmla="*/ 18986 h 18985"/>
                    <a:gd name="connsiteX2" fmla="*/ 0 w 42521"/>
                    <a:gd name="connsiteY2" fmla="*/ 9493 h 18985"/>
                    <a:gd name="connsiteX3" fmla="*/ 9513 w 42521"/>
                    <a:gd name="connsiteY3" fmla="*/ 0 h 18985"/>
                    <a:gd name="connsiteX4" fmla="*/ 33009 w 42521"/>
                    <a:gd name="connsiteY4" fmla="*/ 0 h 18985"/>
                    <a:gd name="connsiteX5" fmla="*/ 42521 w 42521"/>
                    <a:gd name="connsiteY5" fmla="*/ 9493 h 18985"/>
                    <a:gd name="connsiteX6" fmla="*/ 33009 w 4252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21" h="18985">
                      <a:moveTo>
                        <a:pt x="3300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009" y="0"/>
                      </a:lnTo>
                      <a:cubicBezTo>
                        <a:pt x="38240" y="0"/>
                        <a:pt x="42521" y="4272"/>
                        <a:pt x="42521" y="9493"/>
                      </a:cubicBezTo>
                      <a:cubicBezTo>
                        <a:pt x="42521" y="14714"/>
                        <a:pt x="38336" y="18986"/>
                        <a:pt x="3300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25" name="Graphic 10">
                <a:extLst>
                  <a:ext uri="{FF2B5EF4-FFF2-40B4-BE49-F238E27FC236}">
                    <a16:creationId xmlns:a16="http://schemas.microsoft.com/office/drawing/2014/main" id="{7D4352FD-E1C9-C64C-A8BD-C49EB6BB8289}"/>
                  </a:ext>
                </a:extLst>
              </p:cNvPr>
              <p:cNvGrpSpPr/>
              <p:nvPr/>
            </p:nvGrpSpPr>
            <p:grpSpPr>
              <a:xfrm>
                <a:off x="878562" y="575920"/>
                <a:ext cx="532227" cy="18985"/>
                <a:chOff x="878562" y="575920"/>
                <a:chExt cx="532227" cy="18985"/>
              </a:xfrm>
              <a:solidFill>
                <a:srgbClr val="009789"/>
              </a:solidFill>
            </p:grpSpPr>
            <p:sp>
              <p:nvSpPr>
                <p:cNvPr id="226" name="Vrije vorm 225">
                  <a:extLst>
                    <a:ext uri="{FF2B5EF4-FFF2-40B4-BE49-F238E27FC236}">
                      <a16:creationId xmlns:a16="http://schemas.microsoft.com/office/drawing/2014/main" id="{A9FEBABB-8305-A74A-B3C0-DE16574DC6B2}"/>
                    </a:ext>
                  </a:extLst>
                </p:cNvPr>
                <p:cNvSpPr/>
                <p:nvPr/>
              </p:nvSpPr>
              <p:spPr>
                <a:xfrm>
                  <a:off x="1007743" y="575920"/>
                  <a:ext cx="403046" cy="18985"/>
                </a:xfrm>
                <a:custGeom>
                  <a:avLst/>
                  <a:gdLst>
                    <a:gd name="connsiteX0" fmla="*/ 393534 w 403046"/>
                    <a:gd name="connsiteY0" fmla="*/ 18986 h 18985"/>
                    <a:gd name="connsiteX1" fmla="*/ 9513 w 403046"/>
                    <a:gd name="connsiteY1" fmla="*/ 18986 h 18985"/>
                    <a:gd name="connsiteX2" fmla="*/ 0 w 403046"/>
                    <a:gd name="connsiteY2" fmla="*/ 9493 h 18985"/>
                    <a:gd name="connsiteX3" fmla="*/ 9513 w 403046"/>
                    <a:gd name="connsiteY3" fmla="*/ 0 h 18985"/>
                    <a:gd name="connsiteX4" fmla="*/ 393534 w 403046"/>
                    <a:gd name="connsiteY4" fmla="*/ 0 h 18985"/>
                    <a:gd name="connsiteX5" fmla="*/ 403047 w 403046"/>
                    <a:gd name="connsiteY5" fmla="*/ 9493 h 18985"/>
                    <a:gd name="connsiteX6" fmla="*/ 393534 w 40304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046" h="18985">
                      <a:moveTo>
                        <a:pt x="39353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3534" y="0"/>
                      </a:lnTo>
                      <a:cubicBezTo>
                        <a:pt x="398766" y="0"/>
                        <a:pt x="403047" y="4272"/>
                        <a:pt x="403047" y="9493"/>
                      </a:cubicBezTo>
                      <a:cubicBezTo>
                        <a:pt x="403047" y="14714"/>
                        <a:pt x="398766" y="18986"/>
                        <a:pt x="39353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7" name="Vrije vorm 226">
                  <a:extLst>
                    <a:ext uri="{FF2B5EF4-FFF2-40B4-BE49-F238E27FC236}">
                      <a16:creationId xmlns:a16="http://schemas.microsoft.com/office/drawing/2014/main" id="{0CECD4AE-74CE-7E4F-9F63-B545F72E1697}"/>
                    </a:ext>
                  </a:extLst>
                </p:cNvPr>
                <p:cNvSpPr/>
                <p:nvPr/>
              </p:nvSpPr>
              <p:spPr>
                <a:xfrm>
                  <a:off x="878562" y="575920"/>
                  <a:ext cx="42521" cy="18985"/>
                </a:xfrm>
                <a:custGeom>
                  <a:avLst/>
                  <a:gdLst>
                    <a:gd name="connsiteX0" fmla="*/ 33009 w 42521"/>
                    <a:gd name="connsiteY0" fmla="*/ 18986 h 18985"/>
                    <a:gd name="connsiteX1" fmla="*/ 9513 w 42521"/>
                    <a:gd name="connsiteY1" fmla="*/ 18986 h 18985"/>
                    <a:gd name="connsiteX2" fmla="*/ 0 w 42521"/>
                    <a:gd name="connsiteY2" fmla="*/ 9493 h 18985"/>
                    <a:gd name="connsiteX3" fmla="*/ 9513 w 42521"/>
                    <a:gd name="connsiteY3" fmla="*/ 0 h 18985"/>
                    <a:gd name="connsiteX4" fmla="*/ 33009 w 42521"/>
                    <a:gd name="connsiteY4" fmla="*/ 0 h 18985"/>
                    <a:gd name="connsiteX5" fmla="*/ 42521 w 42521"/>
                    <a:gd name="connsiteY5" fmla="*/ 9493 h 18985"/>
                    <a:gd name="connsiteX6" fmla="*/ 33009 w 4252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21" h="18985">
                      <a:moveTo>
                        <a:pt x="3300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009" y="0"/>
                      </a:lnTo>
                      <a:cubicBezTo>
                        <a:pt x="38240" y="0"/>
                        <a:pt x="42521" y="4272"/>
                        <a:pt x="42521" y="9493"/>
                      </a:cubicBezTo>
                      <a:cubicBezTo>
                        <a:pt x="42521" y="14714"/>
                        <a:pt x="38336" y="18986"/>
                        <a:pt x="3300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8" name="Graphic 10">
              <a:extLst>
                <a:ext uri="{FF2B5EF4-FFF2-40B4-BE49-F238E27FC236}">
                  <a16:creationId xmlns:a16="http://schemas.microsoft.com/office/drawing/2014/main" id="{1F957DA3-476A-8848-A125-4C8BC5468E28}"/>
                </a:ext>
              </a:extLst>
            </p:cNvPr>
            <p:cNvGrpSpPr/>
            <p:nvPr/>
          </p:nvGrpSpPr>
          <p:grpSpPr>
            <a:xfrm>
              <a:off x="870952" y="613892"/>
              <a:ext cx="545734" cy="18985"/>
              <a:chOff x="870952" y="613892"/>
              <a:chExt cx="545734" cy="18985"/>
            </a:xfrm>
          </p:grpSpPr>
          <p:grpSp>
            <p:nvGrpSpPr>
              <p:cNvPr id="218" name="Graphic 10">
                <a:extLst>
                  <a:ext uri="{FF2B5EF4-FFF2-40B4-BE49-F238E27FC236}">
                    <a16:creationId xmlns:a16="http://schemas.microsoft.com/office/drawing/2014/main" id="{CB3BDBA3-62C7-1548-BBC3-F072EEEDD0C2}"/>
                  </a:ext>
                </a:extLst>
              </p:cNvPr>
              <p:cNvGrpSpPr/>
              <p:nvPr/>
            </p:nvGrpSpPr>
            <p:grpSpPr>
              <a:xfrm>
                <a:off x="870952" y="613892"/>
                <a:ext cx="545734" cy="18985"/>
                <a:chOff x="870952" y="613892"/>
                <a:chExt cx="545734" cy="18985"/>
              </a:xfrm>
              <a:solidFill>
                <a:srgbClr val="009989"/>
              </a:solidFill>
            </p:grpSpPr>
            <p:sp>
              <p:nvSpPr>
                <p:cNvPr id="222" name="Vrije vorm 221">
                  <a:extLst>
                    <a:ext uri="{FF2B5EF4-FFF2-40B4-BE49-F238E27FC236}">
                      <a16:creationId xmlns:a16="http://schemas.microsoft.com/office/drawing/2014/main" id="{F01EA779-081C-2C4A-A139-2DC3AD9F4143}"/>
                    </a:ext>
                  </a:extLst>
                </p:cNvPr>
                <p:cNvSpPr/>
                <p:nvPr/>
              </p:nvSpPr>
              <p:spPr>
                <a:xfrm>
                  <a:off x="1011072" y="613892"/>
                  <a:ext cx="405615" cy="18985"/>
                </a:xfrm>
                <a:custGeom>
                  <a:avLst/>
                  <a:gdLst>
                    <a:gd name="connsiteX0" fmla="*/ 396103 w 405615"/>
                    <a:gd name="connsiteY0" fmla="*/ 18986 h 18985"/>
                    <a:gd name="connsiteX1" fmla="*/ 9513 w 405615"/>
                    <a:gd name="connsiteY1" fmla="*/ 18986 h 18985"/>
                    <a:gd name="connsiteX2" fmla="*/ 0 w 405615"/>
                    <a:gd name="connsiteY2" fmla="*/ 9493 h 18985"/>
                    <a:gd name="connsiteX3" fmla="*/ 9513 w 405615"/>
                    <a:gd name="connsiteY3" fmla="*/ 0 h 18985"/>
                    <a:gd name="connsiteX4" fmla="*/ 396103 w 405615"/>
                    <a:gd name="connsiteY4" fmla="*/ 0 h 18985"/>
                    <a:gd name="connsiteX5" fmla="*/ 405615 w 405615"/>
                    <a:gd name="connsiteY5" fmla="*/ 9493 h 18985"/>
                    <a:gd name="connsiteX6" fmla="*/ 396103 w 405615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5615" h="18985">
                      <a:moveTo>
                        <a:pt x="39610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6103" y="0"/>
                      </a:lnTo>
                      <a:cubicBezTo>
                        <a:pt x="401334" y="0"/>
                        <a:pt x="405615" y="4272"/>
                        <a:pt x="405615" y="9493"/>
                      </a:cubicBezTo>
                      <a:cubicBezTo>
                        <a:pt x="405615" y="14714"/>
                        <a:pt x="401334" y="18986"/>
                        <a:pt x="396103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3" name="Vrije vorm 222">
                  <a:extLst>
                    <a:ext uri="{FF2B5EF4-FFF2-40B4-BE49-F238E27FC236}">
                      <a16:creationId xmlns:a16="http://schemas.microsoft.com/office/drawing/2014/main" id="{A7272D27-859E-8140-A6C4-710108EAB1CA}"/>
                    </a:ext>
                  </a:extLst>
                </p:cNvPr>
                <p:cNvSpPr/>
                <p:nvPr/>
              </p:nvSpPr>
              <p:spPr>
                <a:xfrm>
                  <a:off x="870952" y="613892"/>
                  <a:ext cx="65636" cy="18985"/>
                </a:xfrm>
                <a:custGeom>
                  <a:avLst/>
                  <a:gdLst>
                    <a:gd name="connsiteX0" fmla="*/ 56124 w 65636"/>
                    <a:gd name="connsiteY0" fmla="*/ 18986 h 18985"/>
                    <a:gd name="connsiteX1" fmla="*/ 9513 w 65636"/>
                    <a:gd name="connsiteY1" fmla="*/ 18986 h 18985"/>
                    <a:gd name="connsiteX2" fmla="*/ 0 w 65636"/>
                    <a:gd name="connsiteY2" fmla="*/ 9493 h 18985"/>
                    <a:gd name="connsiteX3" fmla="*/ 9513 w 65636"/>
                    <a:gd name="connsiteY3" fmla="*/ 0 h 18985"/>
                    <a:gd name="connsiteX4" fmla="*/ 56124 w 65636"/>
                    <a:gd name="connsiteY4" fmla="*/ 0 h 18985"/>
                    <a:gd name="connsiteX5" fmla="*/ 65637 w 65636"/>
                    <a:gd name="connsiteY5" fmla="*/ 9493 h 18985"/>
                    <a:gd name="connsiteX6" fmla="*/ 56124 w 6563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36" h="18985">
                      <a:moveTo>
                        <a:pt x="561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6124" y="0"/>
                      </a:lnTo>
                      <a:cubicBezTo>
                        <a:pt x="61356" y="0"/>
                        <a:pt x="65637" y="4272"/>
                        <a:pt x="65637" y="9493"/>
                      </a:cubicBezTo>
                      <a:cubicBezTo>
                        <a:pt x="65637" y="14714"/>
                        <a:pt x="61356" y="18986"/>
                        <a:pt x="5612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19" name="Graphic 10">
                <a:extLst>
                  <a:ext uri="{FF2B5EF4-FFF2-40B4-BE49-F238E27FC236}">
                    <a16:creationId xmlns:a16="http://schemas.microsoft.com/office/drawing/2014/main" id="{ED4EFF86-95BF-3F45-87CA-EEB0D0C6A0D3}"/>
                  </a:ext>
                </a:extLst>
              </p:cNvPr>
              <p:cNvGrpSpPr/>
              <p:nvPr/>
            </p:nvGrpSpPr>
            <p:grpSpPr>
              <a:xfrm>
                <a:off x="870952" y="613892"/>
                <a:ext cx="545734" cy="18985"/>
                <a:chOff x="870952" y="613892"/>
                <a:chExt cx="545734" cy="18985"/>
              </a:xfrm>
              <a:solidFill>
                <a:srgbClr val="009789"/>
              </a:solidFill>
            </p:grpSpPr>
            <p:sp>
              <p:nvSpPr>
                <p:cNvPr id="220" name="Vrije vorm 219">
                  <a:extLst>
                    <a:ext uri="{FF2B5EF4-FFF2-40B4-BE49-F238E27FC236}">
                      <a16:creationId xmlns:a16="http://schemas.microsoft.com/office/drawing/2014/main" id="{A792EA08-55EF-6345-B020-B916DBCC2857}"/>
                    </a:ext>
                  </a:extLst>
                </p:cNvPr>
                <p:cNvSpPr/>
                <p:nvPr/>
              </p:nvSpPr>
              <p:spPr>
                <a:xfrm>
                  <a:off x="1011072" y="613892"/>
                  <a:ext cx="405615" cy="18985"/>
                </a:xfrm>
                <a:custGeom>
                  <a:avLst/>
                  <a:gdLst>
                    <a:gd name="connsiteX0" fmla="*/ 396103 w 405615"/>
                    <a:gd name="connsiteY0" fmla="*/ 18986 h 18985"/>
                    <a:gd name="connsiteX1" fmla="*/ 9513 w 405615"/>
                    <a:gd name="connsiteY1" fmla="*/ 18986 h 18985"/>
                    <a:gd name="connsiteX2" fmla="*/ 0 w 405615"/>
                    <a:gd name="connsiteY2" fmla="*/ 9493 h 18985"/>
                    <a:gd name="connsiteX3" fmla="*/ 9513 w 405615"/>
                    <a:gd name="connsiteY3" fmla="*/ 0 h 18985"/>
                    <a:gd name="connsiteX4" fmla="*/ 396103 w 405615"/>
                    <a:gd name="connsiteY4" fmla="*/ 0 h 18985"/>
                    <a:gd name="connsiteX5" fmla="*/ 405615 w 405615"/>
                    <a:gd name="connsiteY5" fmla="*/ 9493 h 18985"/>
                    <a:gd name="connsiteX6" fmla="*/ 396103 w 405615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5615" h="18985">
                      <a:moveTo>
                        <a:pt x="39610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6103" y="0"/>
                      </a:lnTo>
                      <a:cubicBezTo>
                        <a:pt x="401334" y="0"/>
                        <a:pt x="405615" y="4272"/>
                        <a:pt x="405615" y="9493"/>
                      </a:cubicBezTo>
                      <a:cubicBezTo>
                        <a:pt x="405615" y="14714"/>
                        <a:pt x="401334" y="18986"/>
                        <a:pt x="396103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1" name="Vrije vorm 220">
                  <a:extLst>
                    <a:ext uri="{FF2B5EF4-FFF2-40B4-BE49-F238E27FC236}">
                      <a16:creationId xmlns:a16="http://schemas.microsoft.com/office/drawing/2014/main" id="{DE0C8A47-8521-D443-B9DB-1416ED22CB30}"/>
                    </a:ext>
                  </a:extLst>
                </p:cNvPr>
                <p:cNvSpPr/>
                <p:nvPr/>
              </p:nvSpPr>
              <p:spPr>
                <a:xfrm>
                  <a:off x="870952" y="613892"/>
                  <a:ext cx="65636" cy="18985"/>
                </a:xfrm>
                <a:custGeom>
                  <a:avLst/>
                  <a:gdLst>
                    <a:gd name="connsiteX0" fmla="*/ 56124 w 65636"/>
                    <a:gd name="connsiteY0" fmla="*/ 18986 h 18985"/>
                    <a:gd name="connsiteX1" fmla="*/ 9513 w 65636"/>
                    <a:gd name="connsiteY1" fmla="*/ 18986 h 18985"/>
                    <a:gd name="connsiteX2" fmla="*/ 0 w 65636"/>
                    <a:gd name="connsiteY2" fmla="*/ 9493 h 18985"/>
                    <a:gd name="connsiteX3" fmla="*/ 9513 w 65636"/>
                    <a:gd name="connsiteY3" fmla="*/ 0 h 18985"/>
                    <a:gd name="connsiteX4" fmla="*/ 56124 w 65636"/>
                    <a:gd name="connsiteY4" fmla="*/ 0 h 18985"/>
                    <a:gd name="connsiteX5" fmla="*/ 65637 w 65636"/>
                    <a:gd name="connsiteY5" fmla="*/ 9493 h 18985"/>
                    <a:gd name="connsiteX6" fmla="*/ 56124 w 6563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36" h="18985">
                      <a:moveTo>
                        <a:pt x="561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6124" y="0"/>
                      </a:lnTo>
                      <a:cubicBezTo>
                        <a:pt x="61356" y="0"/>
                        <a:pt x="65637" y="4272"/>
                        <a:pt x="65637" y="9493"/>
                      </a:cubicBezTo>
                      <a:cubicBezTo>
                        <a:pt x="65637" y="14714"/>
                        <a:pt x="61356" y="18986"/>
                        <a:pt x="5612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9" name="Graphic 10">
              <a:extLst>
                <a:ext uri="{FF2B5EF4-FFF2-40B4-BE49-F238E27FC236}">
                  <a16:creationId xmlns:a16="http://schemas.microsoft.com/office/drawing/2014/main" id="{6713135A-F3DB-CE4E-9100-3AC10B7B43C1}"/>
                </a:ext>
              </a:extLst>
            </p:cNvPr>
            <p:cNvGrpSpPr/>
            <p:nvPr/>
          </p:nvGrpSpPr>
          <p:grpSpPr>
            <a:xfrm>
              <a:off x="856208" y="651768"/>
              <a:ext cx="536793" cy="18985"/>
              <a:chOff x="856208" y="651768"/>
              <a:chExt cx="536793" cy="18985"/>
            </a:xfrm>
          </p:grpSpPr>
          <p:grpSp>
            <p:nvGrpSpPr>
              <p:cNvPr id="212" name="Graphic 10">
                <a:extLst>
                  <a:ext uri="{FF2B5EF4-FFF2-40B4-BE49-F238E27FC236}">
                    <a16:creationId xmlns:a16="http://schemas.microsoft.com/office/drawing/2014/main" id="{2A08349C-1858-C44D-8FB8-563748D48000}"/>
                  </a:ext>
                </a:extLst>
              </p:cNvPr>
              <p:cNvGrpSpPr/>
              <p:nvPr/>
            </p:nvGrpSpPr>
            <p:grpSpPr>
              <a:xfrm>
                <a:off x="856208" y="651768"/>
                <a:ext cx="536793" cy="18985"/>
                <a:chOff x="856208" y="651768"/>
                <a:chExt cx="536793" cy="18985"/>
              </a:xfrm>
              <a:solidFill>
                <a:srgbClr val="009989"/>
              </a:solidFill>
            </p:grpSpPr>
            <p:sp>
              <p:nvSpPr>
                <p:cNvPr id="216" name="Vrije vorm 215">
                  <a:extLst>
                    <a:ext uri="{FF2B5EF4-FFF2-40B4-BE49-F238E27FC236}">
                      <a16:creationId xmlns:a16="http://schemas.microsoft.com/office/drawing/2014/main" id="{711C45D5-8969-844D-8E67-F278F5EF7B41}"/>
                    </a:ext>
                  </a:extLst>
                </p:cNvPr>
                <p:cNvSpPr/>
                <p:nvPr/>
              </p:nvSpPr>
              <p:spPr>
                <a:xfrm>
                  <a:off x="1060442" y="651768"/>
                  <a:ext cx="332558" cy="18985"/>
                </a:xfrm>
                <a:custGeom>
                  <a:avLst/>
                  <a:gdLst>
                    <a:gd name="connsiteX0" fmla="*/ 323046 w 332558"/>
                    <a:gd name="connsiteY0" fmla="*/ 18986 h 18985"/>
                    <a:gd name="connsiteX1" fmla="*/ 9513 w 332558"/>
                    <a:gd name="connsiteY1" fmla="*/ 18986 h 18985"/>
                    <a:gd name="connsiteX2" fmla="*/ 0 w 332558"/>
                    <a:gd name="connsiteY2" fmla="*/ 9493 h 18985"/>
                    <a:gd name="connsiteX3" fmla="*/ 9513 w 332558"/>
                    <a:gd name="connsiteY3" fmla="*/ 0 h 18985"/>
                    <a:gd name="connsiteX4" fmla="*/ 323046 w 332558"/>
                    <a:gd name="connsiteY4" fmla="*/ 0 h 18985"/>
                    <a:gd name="connsiteX5" fmla="*/ 332559 w 332558"/>
                    <a:gd name="connsiteY5" fmla="*/ 9493 h 18985"/>
                    <a:gd name="connsiteX6" fmla="*/ 323046 w 33255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558" h="18985">
                      <a:moveTo>
                        <a:pt x="32304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23046" y="0"/>
                      </a:lnTo>
                      <a:cubicBezTo>
                        <a:pt x="328278" y="0"/>
                        <a:pt x="332559" y="4272"/>
                        <a:pt x="332559" y="9493"/>
                      </a:cubicBezTo>
                      <a:cubicBezTo>
                        <a:pt x="332559" y="14714"/>
                        <a:pt x="328278" y="18986"/>
                        <a:pt x="32304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7" name="Vrije vorm 216">
                  <a:extLst>
                    <a:ext uri="{FF2B5EF4-FFF2-40B4-BE49-F238E27FC236}">
                      <a16:creationId xmlns:a16="http://schemas.microsoft.com/office/drawing/2014/main" id="{A9A37601-FA1A-564D-B575-33CEDB9D28FE}"/>
                    </a:ext>
                  </a:extLst>
                </p:cNvPr>
                <p:cNvSpPr/>
                <p:nvPr/>
              </p:nvSpPr>
              <p:spPr>
                <a:xfrm>
                  <a:off x="856208" y="651768"/>
                  <a:ext cx="126897" cy="18985"/>
                </a:xfrm>
                <a:custGeom>
                  <a:avLst/>
                  <a:gdLst>
                    <a:gd name="connsiteX0" fmla="*/ 117385 w 126897"/>
                    <a:gd name="connsiteY0" fmla="*/ 18986 h 18985"/>
                    <a:gd name="connsiteX1" fmla="*/ 9513 w 126897"/>
                    <a:gd name="connsiteY1" fmla="*/ 18986 h 18985"/>
                    <a:gd name="connsiteX2" fmla="*/ 0 w 126897"/>
                    <a:gd name="connsiteY2" fmla="*/ 9493 h 18985"/>
                    <a:gd name="connsiteX3" fmla="*/ 9513 w 126897"/>
                    <a:gd name="connsiteY3" fmla="*/ 0 h 18985"/>
                    <a:gd name="connsiteX4" fmla="*/ 117385 w 126897"/>
                    <a:gd name="connsiteY4" fmla="*/ 0 h 18985"/>
                    <a:gd name="connsiteX5" fmla="*/ 126897 w 126897"/>
                    <a:gd name="connsiteY5" fmla="*/ 9493 h 18985"/>
                    <a:gd name="connsiteX6" fmla="*/ 117385 w 12689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897" h="18985">
                      <a:moveTo>
                        <a:pt x="11738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7385" y="0"/>
                      </a:lnTo>
                      <a:cubicBezTo>
                        <a:pt x="122617" y="0"/>
                        <a:pt x="126897" y="4272"/>
                        <a:pt x="126897" y="9493"/>
                      </a:cubicBezTo>
                      <a:cubicBezTo>
                        <a:pt x="126897" y="14714"/>
                        <a:pt x="122712" y="18986"/>
                        <a:pt x="11738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13" name="Graphic 10">
                <a:extLst>
                  <a:ext uri="{FF2B5EF4-FFF2-40B4-BE49-F238E27FC236}">
                    <a16:creationId xmlns:a16="http://schemas.microsoft.com/office/drawing/2014/main" id="{9A2B052F-2FAD-0A4A-ADF6-6D74538FD219}"/>
                  </a:ext>
                </a:extLst>
              </p:cNvPr>
              <p:cNvGrpSpPr/>
              <p:nvPr/>
            </p:nvGrpSpPr>
            <p:grpSpPr>
              <a:xfrm>
                <a:off x="856208" y="651768"/>
                <a:ext cx="536793" cy="18985"/>
                <a:chOff x="856208" y="651768"/>
                <a:chExt cx="536793" cy="18985"/>
              </a:xfrm>
              <a:solidFill>
                <a:srgbClr val="009789"/>
              </a:solidFill>
            </p:grpSpPr>
            <p:sp>
              <p:nvSpPr>
                <p:cNvPr id="214" name="Vrije vorm 213">
                  <a:extLst>
                    <a:ext uri="{FF2B5EF4-FFF2-40B4-BE49-F238E27FC236}">
                      <a16:creationId xmlns:a16="http://schemas.microsoft.com/office/drawing/2014/main" id="{A085093C-7298-0D4F-8E5F-1A52818F4038}"/>
                    </a:ext>
                  </a:extLst>
                </p:cNvPr>
                <p:cNvSpPr/>
                <p:nvPr/>
              </p:nvSpPr>
              <p:spPr>
                <a:xfrm>
                  <a:off x="1060442" y="651768"/>
                  <a:ext cx="332558" cy="18985"/>
                </a:xfrm>
                <a:custGeom>
                  <a:avLst/>
                  <a:gdLst>
                    <a:gd name="connsiteX0" fmla="*/ 323046 w 332558"/>
                    <a:gd name="connsiteY0" fmla="*/ 18986 h 18985"/>
                    <a:gd name="connsiteX1" fmla="*/ 9513 w 332558"/>
                    <a:gd name="connsiteY1" fmla="*/ 18986 h 18985"/>
                    <a:gd name="connsiteX2" fmla="*/ 0 w 332558"/>
                    <a:gd name="connsiteY2" fmla="*/ 9493 h 18985"/>
                    <a:gd name="connsiteX3" fmla="*/ 9513 w 332558"/>
                    <a:gd name="connsiteY3" fmla="*/ 0 h 18985"/>
                    <a:gd name="connsiteX4" fmla="*/ 323046 w 332558"/>
                    <a:gd name="connsiteY4" fmla="*/ 0 h 18985"/>
                    <a:gd name="connsiteX5" fmla="*/ 332559 w 332558"/>
                    <a:gd name="connsiteY5" fmla="*/ 9493 h 18985"/>
                    <a:gd name="connsiteX6" fmla="*/ 323046 w 33255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558" h="18985">
                      <a:moveTo>
                        <a:pt x="32304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23046" y="0"/>
                      </a:lnTo>
                      <a:cubicBezTo>
                        <a:pt x="328278" y="0"/>
                        <a:pt x="332559" y="4272"/>
                        <a:pt x="332559" y="9493"/>
                      </a:cubicBezTo>
                      <a:cubicBezTo>
                        <a:pt x="332559" y="14714"/>
                        <a:pt x="328278" y="18986"/>
                        <a:pt x="32304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5" name="Vrije vorm 214">
                  <a:extLst>
                    <a:ext uri="{FF2B5EF4-FFF2-40B4-BE49-F238E27FC236}">
                      <a16:creationId xmlns:a16="http://schemas.microsoft.com/office/drawing/2014/main" id="{66D29733-F328-0D48-91E5-7500D52BF731}"/>
                    </a:ext>
                  </a:extLst>
                </p:cNvPr>
                <p:cNvSpPr/>
                <p:nvPr/>
              </p:nvSpPr>
              <p:spPr>
                <a:xfrm>
                  <a:off x="856208" y="651768"/>
                  <a:ext cx="126897" cy="18985"/>
                </a:xfrm>
                <a:custGeom>
                  <a:avLst/>
                  <a:gdLst>
                    <a:gd name="connsiteX0" fmla="*/ 117385 w 126897"/>
                    <a:gd name="connsiteY0" fmla="*/ 18986 h 18985"/>
                    <a:gd name="connsiteX1" fmla="*/ 9513 w 126897"/>
                    <a:gd name="connsiteY1" fmla="*/ 18986 h 18985"/>
                    <a:gd name="connsiteX2" fmla="*/ 0 w 126897"/>
                    <a:gd name="connsiteY2" fmla="*/ 9493 h 18985"/>
                    <a:gd name="connsiteX3" fmla="*/ 9513 w 126897"/>
                    <a:gd name="connsiteY3" fmla="*/ 0 h 18985"/>
                    <a:gd name="connsiteX4" fmla="*/ 117385 w 126897"/>
                    <a:gd name="connsiteY4" fmla="*/ 0 h 18985"/>
                    <a:gd name="connsiteX5" fmla="*/ 126897 w 126897"/>
                    <a:gd name="connsiteY5" fmla="*/ 9493 h 18985"/>
                    <a:gd name="connsiteX6" fmla="*/ 117385 w 12689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897" h="18985">
                      <a:moveTo>
                        <a:pt x="11738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7385" y="0"/>
                      </a:lnTo>
                      <a:cubicBezTo>
                        <a:pt x="122617" y="0"/>
                        <a:pt x="126897" y="4272"/>
                        <a:pt x="126897" y="9493"/>
                      </a:cubicBezTo>
                      <a:cubicBezTo>
                        <a:pt x="126897" y="14714"/>
                        <a:pt x="122712" y="18986"/>
                        <a:pt x="11738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0" name="Graphic 10">
              <a:extLst>
                <a:ext uri="{FF2B5EF4-FFF2-40B4-BE49-F238E27FC236}">
                  <a16:creationId xmlns:a16="http://schemas.microsoft.com/office/drawing/2014/main" id="{77D90828-8D1C-8940-A23B-A9A3073F543E}"/>
                </a:ext>
              </a:extLst>
            </p:cNvPr>
            <p:cNvGrpSpPr/>
            <p:nvPr/>
          </p:nvGrpSpPr>
          <p:grpSpPr>
            <a:xfrm>
              <a:off x="848217" y="689740"/>
              <a:ext cx="540788" cy="18985"/>
              <a:chOff x="848217" y="689740"/>
              <a:chExt cx="540788" cy="18985"/>
            </a:xfrm>
          </p:grpSpPr>
          <p:grpSp>
            <p:nvGrpSpPr>
              <p:cNvPr id="206" name="Graphic 10">
                <a:extLst>
                  <a:ext uri="{FF2B5EF4-FFF2-40B4-BE49-F238E27FC236}">
                    <a16:creationId xmlns:a16="http://schemas.microsoft.com/office/drawing/2014/main" id="{DCB52F5E-1E1C-174B-B739-2899A86B749A}"/>
                  </a:ext>
                </a:extLst>
              </p:cNvPr>
              <p:cNvGrpSpPr/>
              <p:nvPr/>
            </p:nvGrpSpPr>
            <p:grpSpPr>
              <a:xfrm>
                <a:off x="848217" y="689740"/>
                <a:ext cx="540788" cy="18985"/>
                <a:chOff x="848217" y="689740"/>
                <a:chExt cx="540788" cy="18985"/>
              </a:xfrm>
              <a:solidFill>
                <a:srgbClr val="009989"/>
              </a:solidFill>
            </p:grpSpPr>
            <p:sp>
              <p:nvSpPr>
                <p:cNvPr id="210" name="Vrije vorm 209">
                  <a:extLst>
                    <a:ext uri="{FF2B5EF4-FFF2-40B4-BE49-F238E27FC236}">
                      <a16:creationId xmlns:a16="http://schemas.microsoft.com/office/drawing/2014/main" id="{827583ED-682D-584D-9B18-2C0845DB87C1}"/>
                    </a:ext>
                  </a:extLst>
                </p:cNvPr>
                <p:cNvSpPr/>
                <p:nvPr/>
              </p:nvSpPr>
              <p:spPr>
                <a:xfrm>
                  <a:off x="1108005" y="689740"/>
                  <a:ext cx="281000" cy="18985"/>
                </a:xfrm>
                <a:custGeom>
                  <a:avLst/>
                  <a:gdLst>
                    <a:gd name="connsiteX0" fmla="*/ 271488 w 281000"/>
                    <a:gd name="connsiteY0" fmla="*/ 18986 h 18985"/>
                    <a:gd name="connsiteX1" fmla="*/ 9513 w 281000"/>
                    <a:gd name="connsiteY1" fmla="*/ 18986 h 18985"/>
                    <a:gd name="connsiteX2" fmla="*/ 0 w 281000"/>
                    <a:gd name="connsiteY2" fmla="*/ 9493 h 18985"/>
                    <a:gd name="connsiteX3" fmla="*/ 9513 w 281000"/>
                    <a:gd name="connsiteY3" fmla="*/ 0 h 18985"/>
                    <a:gd name="connsiteX4" fmla="*/ 271488 w 281000"/>
                    <a:gd name="connsiteY4" fmla="*/ 0 h 18985"/>
                    <a:gd name="connsiteX5" fmla="*/ 281001 w 281000"/>
                    <a:gd name="connsiteY5" fmla="*/ 9493 h 18985"/>
                    <a:gd name="connsiteX6" fmla="*/ 271488 w 28100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000" h="18985">
                      <a:moveTo>
                        <a:pt x="271488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71488" y="0"/>
                      </a:lnTo>
                      <a:cubicBezTo>
                        <a:pt x="276720" y="0"/>
                        <a:pt x="281001" y="4272"/>
                        <a:pt x="281001" y="9493"/>
                      </a:cubicBezTo>
                      <a:cubicBezTo>
                        <a:pt x="281001" y="14714"/>
                        <a:pt x="276720" y="18986"/>
                        <a:pt x="271488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1" name="Vrije vorm 210">
                  <a:extLst>
                    <a:ext uri="{FF2B5EF4-FFF2-40B4-BE49-F238E27FC236}">
                      <a16:creationId xmlns:a16="http://schemas.microsoft.com/office/drawing/2014/main" id="{E005760F-74A8-8944-A74F-090DE5AFACF7}"/>
                    </a:ext>
                  </a:extLst>
                </p:cNvPr>
                <p:cNvSpPr/>
                <p:nvPr/>
              </p:nvSpPr>
              <p:spPr>
                <a:xfrm>
                  <a:off x="848217" y="689740"/>
                  <a:ext cx="138312" cy="18985"/>
                </a:xfrm>
                <a:custGeom>
                  <a:avLst/>
                  <a:gdLst>
                    <a:gd name="connsiteX0" fmla="*/ 128800 w 138312"/>
                    <a:gd name="connsiteY0" fmla="*/ 18986 h 18985"/>
                    <a:gd name="connsiteX1" fmla="*/ 9513 w 138312"/>
                    <a:gd name="connsiteY1" fmla="*/ 18986 h 18985"/>
                    <a:gd name="connsiteX2" fmla="*/ 0 w 138312"/>
                    <a:gd name="connsiteY2" fmla="*/ 9493 h 18985"/>
                    <a:gd name="connsiteX3" fmla="*/ 9513 w 138312"/>
                    <a:gd name="connsiteY3" fmla="*/ 0 h 18985"/>
                    <a:gd name="connsiteX4" fmla="*/ 128800 w 138312"/>
                    <a:gd name="connsiteY4" fmla="*/ 0 h 18985"/>
                    <a:gd name="connsiteX5" fmla="*/ 138312 w 138312"/>
                    <a:gd name="connsiteY5" fmla="*/ 9493 h 18985"/>
                    <a:gd name="connsiteX6" fmla="*/ 128800 w 13831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312" h="18985">
                      <a:moveTo>
                        <a:pt x="12880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28800" y="0"/>
                      </a:lnTo>
                      <a:cubicBezTo>
                        <a:pt x="134032" y="0"/>
                        <a:pt x="138312" y="4272"/>
                        <a:pt x="138312" y="9493"/>
                      </a:cubicBezTo>
                      <a:cubicBezTo>
                        <a:pt x="138312" y="14714"/>
                        <a:pt x="134032" y="18986"/>
                        <a:pt x="12880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07" name="Graphic 10">
                <a:extLst>
                  <a:ext uri="{FF2B5EF4-FFF2-40B4-BE49-F238E27FC236}">
                    <a16:creationId xmlns:a16="http://schemas.microsoft.com/office/drawing/2014/main" id="{E550D9FD-AE42-5443-B0D0-0145AD46BA76}"/>
                  </a:ext>
                </a:extLst>
              </p:cNvPr>
              <p:cNvGrpSpPr/>
              <p:nvPr/>
            </p:nvGrpSpPr>
            <p:grpSpPr>
              <a:xfrm>
                <a:off x="848217" y="689740"/>
                <a:ext cx="540788" cy="18985"/>
                <a:chOff x="848217" y="689740"/>
                <a:chExt cx="540788" cy="18985"/>
              </a:xfrm>
              <a:solidFill>
                <a:srgbClr val="009789"/>
              </a:solidFill>
            </p:grpSpPr>
            <p:sp>
              <p:nvSpPr>
                <p:cNvPr id="208" name="Vrije vorm 207">
                  <a:extLst>
                    <a:ext uri="{FF2B5EF4-FFF2-40B4-BE49-F238E27FC236}">
                      <a16:creationId xmlns:a16="http://schemas.microsoft.com/office/drawing/2014/main" id="{EC416C83-D261-2C43-8845-E80533D7C0CC}"/>
                    </a:ext>
                  </a:extLst>
                </p:cNvPr>
                <p:cNvSpPr/>
                <p:nvPr/>
              </p:nvSpPr>
              <p:spPr>
                <a:xfrm>
                  <a:off x="1108005" y="689740"/>
                  <a:ext cx="281000" cy="18985"/>
                </a:xfrm>
                <a:custGeom>
                  <a:avLst/>
                  <a:gdLst>
                    <a:gd name="connsiteX0" fmla="*/ 271488 w 281000"/>
                    <a:gd name="connsiteY0" fmla="*/ 18986 h 18985"/>
                    <a:gd name="connsiteX1" fmla="*/ 9513 w 281000"/>
                    <a:gd name="connsiteY1" fmla="*/ 18986 h 18985"/>
                    <a:gd name="connsiteX2" fmla="*/ 0 w 281000"/>
                    <a:gd name="connsiteY2" fmla="*/ 9493 h 18985"/>
                    <a:gd name="connsiteX3" fmla="*/ 9513 w 281000"/>
                    <a:gd name="connsiteY3" fmla="*/ 0 h 18985"/>
                    <a:gd name="connsiteX4" fmla="*/ 271488 w 281000"/>
                    <a:gd name="connsiteY4" fmla="*/ 0 h 18985"/>
                    <a:gd name="connsiteX5" fmla="*/ 281001 w 281000"/>
                    <a:gd name="connsiteY5" fmla="*/ 9493 h 18985"/>
                    <a:gd name="connsiteX6" fmla="*/ 271488 w 28100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000" h="18985">
                      <a:moveTo>
                        <a:pt x="271488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71488" y="0"/>
                      </a:lnTo>
                      <a:cubicBezTo>
                        <a:pt x="276720" y="0"/>
                        <a:pt x="281001" y="4272"/>
                        <a:pt x="281001" y="9493"/>
                      </a:cubicBezTo>
                      <a:cubicBezTo>
                        <a:pt x="281001" y="14714"/>
                        <a:pt x="276720" y="18986"/>
                        <a:pt x="271488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9" name="Vrije vorm 208">
                  <a:extLst>
                    <a:ext uri="{FF2B5EF4-FFF2-40B4-BE49-F238E27FC236}">
                      <a16:creationId xmlns:a16="http://schemas.microsoft.com/office/drawing/2014/main" id="{AA3B8390-DFD3-B947-AC4A-91323971C867}"/>
                    </a:ext>
                  </a:extLst>
                </p:cNvPr>
                <p:cNvSpPr/>
                <p:nvPr/>
              </p:nvSpPr>
              <p:spPr>
                <a:xfrm>
                  <a:off x="848217" y="689740"/>
                  <a:ext cx="138312" cy="18985"/>
                </a:xfrm>
                <a:custGeom>
                  <a:avLst/>
                  <a:gdLst>
                    <a:gd name="connsiteX0" fmla="*/ 128800 w 138312"/>
                    <a:gd name="connsiteY0" fmla="*/ 18986 h 18985"/>
                    <a:gd name="connsiteX1" fmla="*/ 9513 w 138312"/>
                    <a:gd name="connsiteY1" fmla="*/ 18986 h 18985"/>
                    <a:gd name="connsiteX2" fmla="*/ 0 w 138312"/>
                    <a:gd name="connsiteY2" fmla="*/ 9493 h 18985"/>
                    <a:gd name="connsiteX3" fmla="*/ 9513 w 138312"/>
                    <a:gd name="connsiteY3" fmla="*/ 0 h 18985"/>
                    <a:gd name="connsiteX4" fmla="*/ 128800 w 138312"/>
                    <a:gd name="connsiteY4" fmla="*/ 0 h 18985"/>
                    <a:gd name="connsiteX5" fmla="*/ 138312 w 138312"/>
                    <a:gd name="connsiteY5" fmla="*/ 9493 h 18985"/>
                    <a:gd name="connsiteX6" fmla="*/ 128800 w 13831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312" h="18985">
                      <a:moveTo>
                        <a:pt x="12880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28800" y="0"/>
                      </a:lnTo>
                      <a:cubicBezTo>
                        <a:pt x="134032" y="0"/>
                        <a:pt x="138312" y="4272"/>
                        <a:pt x="138312" y="9493"/>
                      </a:cubicBezTo>
                      <a:cubicBezTo>
                        <a:pt x="138312" y="14714"/>
                        <a:pt x="134032" y="18986"/>
                        <a:pt x="12880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1" name="Graphic 10">
              <a:extLst>
                <a:ext uri="{FF2B5EF4-FFF2-40B4-BE49-F238E27FC236}">
                  <a16:creationId xmlns:a16="http://schemas.microsoft.com/office/drawing/2014/main" id="{F937E2F7-86E9-DE4E-B3A5-EE0FFDBBB065}"/>
                </a:ext>
              </a:extLst>
            </p:cNvPr>
            <p:cNvGrpSpPr/>
            <p:nvPr/>
          </p:nvGrpSpPr>
          <p:grpSpPr>
            <a:xfrm>
              <a:off x="839846" y="727617"/>
              <a:ext cx="500455" cy="18985"/>
              <a:chOff x="839846" y="727617"/>
              <a:chExt cx="500455" cy="18985"/>
            </a:xfrm>
          </p:grpSpPr>
          <p:grpSp>
            <p:nvGrpSpPr>
              <p:cNvPr id="198" name="Graphic 10">
                <a:extLst>
                  <a:ext uri="{FF2B5EF4-FFF2-40B4-BE49-F238E27FC236}">
                    <a16:creationId xmlns:a16="http://schemas.microsoft.com/office/drawing/2014/main" id="{C319DEED-7E16-3F4F-B794-5F448EE7E7D9}"/>
                  </a:ext>
                </a:extLst>
              </p:cNvPr>
              <p:cNvGrpSpPr/>
              <p:nvPr/>
            </p:nvGrpSpPr>
            <p:grpSpPr>
              <a:xfrm>
                <a:off x="839846" y="727617"/>
                <a:ext cx="500455" cy="18985"/>
                <a:chOff x="839846" y="727617"/>
                <a:chExt cx="500455" cy="18985"/>
              </a:xfrm>
              <a:solidFill>
                <a:srgbClr val="009989"/>
              </a:solidFill>
            </p:grpSpPr>
            <p:sp>
              <p:nvSpPr>
                <p:cNvPr id="203" name="Vrije vorm 202">
                  <a:extLst>
                    <a:ext uri="{FF2B5EF4-FFF2-40B4-BE49-F238E27FC236}">
                      <a16:creationId xmlns:a16="http://schemas.microsoft.com/office/drawing/2014/main" id="{CFBA4F49-59A0-E646-97C0-6B940C21CD33}"/>
                    </a:ext>
                  </a:extLst>
                </p:cNvPr>
                <p:cNvSpPr/>
                <p:nvPr/>
              </p:nvSpPr>
              <p:spPr>
                <a:xfrm>
                  <a:off x="1001464" y="727617"/>
                  <a:ext cx="105018" cy="18985"/>
                </a:xfrm>
                <a:custGeom>
                  <a:avLst/>
                  <a:gdLst>
                    <a:gd name="connsiteX0" fmla="*/ 95506 w 105018"/>
                    <a:gd name="connsiteY0" fmla="*/ 18986 h 18985"/>
                    <a:gd name="connsiteX1" fmla="*/ 9513 w 105018"/>
                    <a:gd name="connsiteY1" fmla="*/ 18986 h 18985"/>
                    <a:gd name="connsiteX2" fmla="*/ 0 w 105018"/>
                    <a:gd name="connsiteY2" fmla="*/ 9493 h 18985"/>
                    <a:gd name="connsiteX3" fmla="*/ 9513 w 105018"/>
                    <a:gd name="connsiteY3" fmla="*/ 0 h 18985"/>
                    <a:gd name="connsiteX4" fmla="*/ 95506 w 105018"/>
                    <a:gd name="connsiteY4" fmla="*/ 0 h 18985"/>
                    <a:gd name="connsiteX5" fmla="*/ 105018 w 105018"/>
                    <a:gd name="connsiteY5" fmla="*/ 9493 h 18985"/>
                    <a:gd name="connsiteX6" fmla="*/ 95506 w 1050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018" h="18985">
                      <a:moveTo>
                        <a:pt x="955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5506" y="0"/>
                      </a:lnTo>
                      <a:cubicBezTo>
                        <a:pt x="100738" y="0"/>
                        <a:pt x="105018" y="4272"/>
                        <a:pt x="105018" y="9493"/>
                      </a:cubicBezTo>
                      <a:cubicBezTo>
                        <a:pt x="105018" y="14714"/>
                        <a:pt x="100833" y="18986"/>
                        <a:pt x="9550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4" name="Vrije vorm 203">
                  <a:extLst>
                    <a:ext uri="{FF2B5EF4-FFF2-40B4-BE49-F238E27FC236}">
                      <a16:creationId xmlns:a16="http://schemas.microsoft.com/office/drawing/2014/main" id="{3BA9C74F-4EB1-D640-A85E-185C0A101235}"/>
                    </a:ext>
                  </a:extLst>
                </p:cNvPr>
                <p:cNvSpPr/>
                <p:nvPr/>
              </p:nvSpPr>
              <p:spPr>
                <a:xfrm>
                  <a:off x="1125032" y="727617"/>
                  <a:ext cx="215268" cy="18985"/>
                </a:xfrm>
                <a:custGeom>
                  <a:avLst/>
                  <a:gdLst>
                    <a:gd name="connsiteX0" fmla="*/ 205756 w 215268"/>
                    <a:gd name="connsiteY0" fmla="*/ 18986 h 18985"/>
                    <a:gd name="connsiteX1" fmla="*/ 9513 w 215268"/>
                    <a:gd name="connsiteY1" fmla="*/ 18986 h 18985"/>
                    <a:gd name="connsiteX2" fmla="*/ 0 w 215268"/>
                    <a:gd name="connsiteY2" fmla="*/ 9493 h 18985"/>
                    <a:gd name="connsiteX3" fmla="*/ 9513 w 215268"/>
                    <a:gd name="connsiteY3" fmla="*/ 0 h 18985"/>
                    <a:gd name="connsiteX4" fmla="*/ 205756 w 215268"/>
                    <a:gd name="connsiteY4" fmla="*/ 0 h 18985"/>
                    <a:gd name="connsiteX5" fmla="*/ 215269 w 215268"/>
                    <a:gd name="connsiteY5" fmla="*/ 9493 h 18985"/>
                    <a:gd name="connsiteX6" fmla="*/ 205756 w 21526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268" h="18985">
                      <a:moveTo>
                        <a:pt x="20575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5756" y="0"/>
                      </a:lnTo>
                      <a:cubicBezTo>
                        <a:pt x="210988" y="0"/>
                        <a:pt x="215269" y="4272"/>
                        <a:pt x="215269" y="9493"/>
                      </a:cubicBezTo>
                      <a:cubicBezTo>
                        <a:pt x="215269" y="14714"/>
                        <a:pt x="210988" y="18986"/>
                        <a:pt x="20575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5" name="Vrije vorm 204">
                  <a:extLst>
                    <a:ext uri="{FF2B5EF4-FFF2-40B4-BE49-F238E27FC236}">
                      <a16:creationId xmlns:a16="http://schemas.microsoft.com/office/drawing/2014/main" id="{4011DBAD-F18D-394F-837A-518E8B38273A}"/>
                    </a:ext>
                  </a:extLst>
                </p:cNvPr>
                <p:cNvSpPr/>
                <p:nvPr/>
              </p:nvSpPr>
              <p:spPr>
                <a:xfrm>
                  <a:off x="839846" y="727617"/>
                  <a:ext cx="119192" cy="18985"/>
                </a:xfrm>
                <a:custGeom>
                  <a:avLst/>
                  <a:gdLst>
                    <a:gd name="connsiteX0" fmla="*/ 109680 w 119192"/>
                    <a:gd name="connsiteY0" fmla="*/ 18986 h 18985"/>
                    <a:gd name="connsiteX1" fmla="*/ 9513 w 119192"/>
                    <a:gd name="connsiteY1" fmla="*/ 18986 h 18985"/>
                    <a:gd name="connsiteX2" fmla="*/ 0 w 119192"/>
                    <a:gd name="connsiteY2" fmla="*/ 9493 h 18985"/>
                    <a:gd name="connsiteX3" fmla="*/ 9513 w 119192"/>
                    <a:gd name="connsiteY3" fmla="*/ 0 h 18985"/>
                    <a:gd name="connsiteX4" fmla="*/ 109680 w 119192"/>
                    <a:gd name="connsiteY4" fmla="*/ 0 h 18985"/>
                    <a:gd name="connsiteX5" fmla="*/ 119192 w 119192"/>
                    <a:gd name="connsiteY5" fmla="*/ 9493 h 18985"/>
                    <a:gd name="connsiteX6" fmla="*/ 109680 w 11919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192" h="18985">
                      <a:moveTo>
                        <a:pt x="10968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09680" y="0"/>
                      </a:lnTo>
                      <a:cubicBezTo>
                        <a:pt x="114912" y="0"/>
                        <a:pt x="119192" y="4272"/>
                        <a:pt x="119192" y="9493"/>
                      </a:cubicBezTo>
                      <a:cubicBezTo>
                        <a:pt x="119192" y="14714"/>
                        <a:pt x="114912" y="18986"/>
                        <a:pt x="10968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99" name="Graphic 10">
                <a:extLst>
                  <a:ext uri="{FF2B5EF4-FFF2-40B4-BE49-F238E27FC236}">
                    <a16:creationId xmlns:a16="http://schemas.microsoft.com/office/drawing/2014/main" id="{403D64EF-897E-9D4B-A09A-A977CA91038B}"/>
                  </a:ext>
                </a:extLst>
              </p:cNvPr>
              <p:cNvGrpSpPr/>
              <p:nvPr/>
            </p:nvGrpSpPr>
            <p:grpSpPr>
              <a:xfrm>
                <a:off x="839846" y="727617"/>
                <a:ext cx="500455" cy="18985"/>
                <a:chOff x="839846" y="727617"/>
                <a:chExt cx="500455" cy="18985"/>
              </a:xfrm>
              <a:solidFill>
                <a:srgbClr val="009789"/>
              </a:solidFill>
            </p:grpSpPr>
            <p:sp>
              <p:nvSpPr>
                <p:cNvPr id="200" name="Vrije vorm 199">
                  <a:extLst>
                    <a:ext uri="{FF2B5EF4-FFF2-40B4-BE49-F238E27FC236}">
                      <a16:creationId xmlns:a16="http://schemas.microsoft.com/office/drawing/2014/main" id="{005D245E-2DA7-3E4E-8DD3-1485EA0FEBE7}"/>
                    </a:ext>
                  </a:extLst>
                </p:cNvPr>
                <p:cNvSpPr/>
                <p:nvPr/>
              </p:nvSpPr>
              <p:spPr>
                <a:xfrm>
                  <a:off x="1001464" y="727617"/>
                  <a:ext cx="105018" cy="18985"/>
                </a:xfrm>
                <a:custGeom>
                  <a:avLst/>
                  <a:gdLst>
                    <a:gd name="connsiteX0" fmla="*/ 95506 w 105018"/>
                    <a:gd name="connsiteY0" fmla="*/ 18986 h 18985"/>
                    <a:gd name="connsiteX1" fmla="*/ 9513 w 105018"/>
                    <a:gd name="connsiteY1" fmla="*/ 18986 h 18985"/>
                    <a:gd name="connsiteX2" fmla="*/ 0 w 105018"/>
                    <a:gd name="connsiteY2" fmla="*/ 9493 h 18985"/>
                    <a:gd name="connsiteX3" fmla="*/ 9513 w 105018"/>
                    <a:gd name="connsiteY3" fmla="*/ 0 h 18985"/>
                    <a:gd name="connsiteX4" fmla="*/ 95506 w 105018"/>
                    <a:gd name="connsiteY4" fmla="*/ 0 h 18985"/>
                    <a:gd name="connsiteX5" fmla="*/ 105018 w 105018"/>
                    <a:gd name="connsiteY5" fmla="*/ 9493 h 18985"/>
                    <a:gd name="connsiteX6" fmla="*/ 95506 w 1050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018" h="18985">
                      <a:moveTo>
                        <a:pt x="955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5506" y="0"/>
                      </a:lnTo>
                      <a:cubicBezTo>
                        <a:pt x="100738" y="0"/>
                        <a:pt x="105018" y="4272"/>
                        <a:pt x="105018" y="9493"/>
                      </a:cubicBezTo>
                      <a:cubicBezTo>
                        <a:pt x="105018" y="14714"/>
                        <a:pt x="100833" y="18986"/>
                        <a:pt x="9550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1" name="Vrije vorm 200">
                  <a:extLst>
                    <a:ext uri="{FF2B5EF4-FFF2-40B4-BE49-F238E27FC236}">
                      <a16:creationId xmlns:a16="http://schemas.microsoft.com/office/drawing/2014/main" id="{2EE41B58-6E04-9247-9494-340D63C72876}"/>
                    </a:ext>
                  </a:extLst>
                </p:cNvPr>
                <p:cNvSpPr/>
                <p:nvPr/>
              </p:nvSpPr>
              <p:spPr>
                <a:xfrm>
                  <a:off x="1125032" y="727617"/>
                  <a:ext cx="215268" cy="18985"/>
                </a:xfrm>
                <a:custGeom>
                  <a:avLst/>
                  <a:gdLst>
                    <a:gd name="connsiteX0" fmla="*/ 205756 w 215268"/>
                    <a:gd name="connsiteY0" fmla="*/ 18986 h 18985"/>
                    <a:gd name="connsiteX1" fmla="*/ 9513 w 215268"/>
                    <a:gd name="connsiteY1" fmla="*/ 18986 h 18985"/>
                    <a:gd name="connsiteX2" fmla="*/ 0 w 215268"/>
                    <a:gd name="connsiteY2" fmla="*/ 9493 h 18985"/>
                    <a:gd name="connsiteX3" fmla="*/ 9513 w 215268"/>
                    <a:gd name="connsiteY3" fmla="*/ 0 h 18985"/>
                    <a:gd name="connsiteX4" fmla="*/ 205756 w 215268"/>
                    <a:gd name="connsiteY4" fmla="*/ 0 h 18985"/>
                    <a:gd name="connsiteX5" fmla="*/ 215269 w 215268"/>
                    <a:gd name="connsiteY5" fmla="*/ 9493 h 18985"/>
                    <a:gd name="connsiteX6" fmla="*/ 205756 w 21526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268" h="18985">
                      <a:moveTo>
                        <a:pt x="20575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5756" y="0"/>
                      </a:lnTo>
                      <a:cubicBezTo>
                        <a:pt x="210988" y="0"/>
                        <a:pt x="215269" y="4272"/>
                        <a:pt x="215269" y="9493"/>
                      </a:cubicBezTo>
                      <a:cubicBezTo>
                        <a:pt x="215269" y="14714"/>
                        <a:pt x="210988" y="18986"/>
                        <a:pt x="20575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2" name="Vrije vorm 201">
                  <a:extLst>
                    <a:ext uri="{FF2B5EF4-FFF2-40B4-BE49-F238E27FC236}">
                      <a16:creationId xmlns:a16="http://schemas.microsoft.com/office/drawing/2014/main" id="{81F55898-A34E-1F4D-A625-E5BFD12D1028}"/>
                    </a:ext>
                  </a:extLst>
                </p:cNvPr>
                <p:cNvSpPr/>
                <p:nvPr/>
              </p:nvSpPr>
              <p:spPr>
                <a:xfrm>
                  <a:off x="839846" y="727617"/>
                  <a:ext cx="119192" cy="18985"/>
                </a:xfrm>
                <a:custGeom>
                  <a:avLst/>
                  <a:gdLst>
                    <a:gd name="connsiteX0" fmla="*/ 109680 w 119192"/>
                    <a:gd name="connsiteY0" fmla="*/ 18986 h 18985"/>
                    <a:gd name="connsiteX1" fmla="*/ 9513 w 119192"/>
                    <a:gd name="connsiteY1" fmla="*/ 18986 h 18985"/>
                    <a:gd name="connsiteX2" fmla="*/ 0 w 119192"/>
                    <a:gd name="connsiteY2" fmla="*/ 9493 h 18985"/>
                    <a:gd name="connsiteX3" fmla="*/ 9513 w 119192"/>
                    <a:gd name="connsiteY3" fmla="*/ 0 h 18985"/>
                    <a:gd name="connsiteX4" fmla="*/ 109680 w 119192"/>
                    <a:gd name="connsiteY4" fmla="*/ 0 h 18985"/>
                    <a:gd name="connsiteX5" fmla="*/ 119192 w 119192"/>
                    <a:gd name="connsiteY5" fmla="*/ 9493 h 18985"/>
                    <a:gd name="connsiteX6" fmla="*/ 109680 w 11919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192" h="18985">
                      <a:moveTo>
                        <a:pt x="10968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09680" y="0"/>
                      </a:lnTo>
                      <a:cubicBezTo>
                        <a:pt x="114912" y="0"/>
                        <a:pt x="119192" y="4272"/>
                        <a:pt x="119192" y="9493"/>
                      </a:cubicBezTo>
                      <a:cubicBezTo>
                        <a:pt x="119192" y="14714"/>
                        <a:pt x="114912" y="18986"/>
                        <a:pt x="10968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2" name="Graphic 10">
              <a:extLst>
                <a:ext uri="{FF2B5EF4-FFF2-40B4-BE49-F238E27FC236}">
                  <a16:creationId xmlns:a16="http://schemas.microsoft.com/office/drawing/2014/main" id="{5705D582-A68C-BF40-98DB-039D5E428B4E}"/>
                </a:ext>
              </a:extLst>
            </p:cNvPr>
            <p:cNvGrpSpPr/>
            <p:nvPr/>
          </p:nvGrpSpPr>
          <p:grpSpPr>
            <a:xfrm>
              <a:off x="828526" y="765589"/>
              <a:ext cx="501216" cy="18985"/>
              <a:chOff x="828526" y="765589"/>
              <a:chExt cx="501216" cy="18985"/>
            </a:xfrm>
          </p:grpSpPr>
          <p:grpSp>
            <p:nvGrpSpPr>
              <p:cNvPr id="190" name="Graphic 10">
                <a:extLst>
                  <a:ext uri="{FF2B5EF4-FFF2-40B4-BE49-F238E27FC236}">
                    <a16:creationId xmlns:a16="http://schemas.microsoft.com/office/drawing/2014/main" id="{B7F1F090-8863-2E48-B0B5-241D4AC3EFAA}"/>
                  </a:ext>
                </a:extLst>
              </p:cNvPr>
              <p:cNvGrpSpPr/>
              <p:nvPr/>
            </p:nvGrpSpPr>
            <p:grpSpPr>
              <a:xfrm>
                <a:off x="828526" y="765589"/>
                <a:ext cx="501216" cy="18985"/>
                <a:chOff x="828526" y="765589"/>
                <a:chExt cx="501216" cy="18985"/>
              </a:xfrm>
              <a:solidFill>
                <a:srgbClr val="009989"/>
              </a:solidFill>
            </p:grpSpPr>
            <p:sp>
              <p:nvSpPr>
                <p:cNvPr id="195" name="Vrije vorm 194">
                  <a:extLst>
                    <a:ext uri="{FF2B5EF4-FFF2-40B4-BE49-F238E27FC236}">
                      <a16:creationId xmlns:a16="http://schemas.microsoft.com/office/drawing/2014/main" id="{B042B9BC-AF2F-2848-BF9A-F951DBCD2E8A}"/>
                    </a:ext>
                  </a:extLst>
                </p:cNvPr>
                <p:cNvSpPr/>
                <p:nvPr/>
              </p:nvSpPr>
              <p:spPr>
                <a:xfrm>
                  <a:off x="992332" y="765589"/>
                  <a:ext cx="108918" cy="18985"/>
                </a:xfrm>
                <a:custGeom>
                  <a:avLst/>
                  <a:gdLst>
                    <a:gd name="connsiteX0" fmla="*/ 99406 w 108918"/>
                    <a:gd name="connsiteY0" fmla="*/ 18986 h 18985"/>
                    <a:gd name="connsiteX1" fmla="*/ 9513 w 108918"/>
                    <a:gd name="connsiteY1" fmla="*/ 18986 h 18985"/>
                    <a:gd name="connsiteX2" fmla="*/ 0 w 108918"/>
                    <a:gd name="connsiteY2" fmla="*/ 9493 h 18985"/>
                    <a:gd name="connsiteX3" fmla="*/ 9513 w 108918"/>
                    <a:gd name="connsiteY3" fmla="*/ 0 h 18985"/>
                    <a:gd name="connsiteX4" fmla="*/ 99406 w 108918"/>
                    <a:gd name="connsiteY4" fmla="*/ 0 h 18985"/>
                    <a:gd name="connsiteX5" fmla="*/ 108919 w 108918"/>
                    <a:gd name="connsiteY5" fmla="*/ 9493 h 18985"/>
                    <a:gd name="connsiteX6" fmla="*/ 99406 w 1089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918" h="18985">
                      <a:moveTo>
                        <a:pt x="994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9406" y="0"/>
                      </a:lnTo>
                      <a:cubicBezTo>
                        <a:pt x="104638" y="0"/>
                        <a:pt x="108919" y="4272"/>
                        <a:pt x="108919" y="9493"/>
                      </a:cubicBezTo>
                      <a:cubicBezTo>
                        <a:pt x="108919" y="14714"/>
                        <a:pt x="104638" y="18986"/>
                        <a:pt x="9940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6" name="Vrije vorm 195">
                  <a:extLst>
                    <a:ext uri="{FF2B5EF4-FFF2-40B4-BE49-F238E27FC236}">
                      <a16:creationId xmlns:a16="http://schemas.microsoft.com/office/drawing/2014/main" id="{A57AE607-F1C8-3A4C-9D20-41AEEFD6314C}"/>
                    </a:ext>
                  </a:extLst>
                </p:cNvPr>
                <p:cNvSpPr/>
                <p:nvPr/>
              </p:nvSpPr>
              <p:spPr>
                <a:xfrm>
                  <a:off x="1119705" y="765589"/>
                  <a:ext cx="210037" cy="18985"/>
                </a:xfrm>
                <a:custGeom>
                  <a:avLst/>
                  <a:gdLst>
                    <a:gd name="connsiteX0" fmla="*/ 200524 w 210037"/>
                    <a:gd name="connsiteY0" fmla="*/ 18986 h 18985"/>
                    <a:gd name="connsiteX1" fmla="*/ 9513 w 210037"/>
                    <a:gd name="connsiteY1" fmla="*/ 18986 h 18985"/>
                    <a:gd name="connsiteX2" fmla="*/ 0 w 210037"/>
                    <a:gd name="connsiteY2" fmla="*/ 9493 h 18985"/>
                    <a:gd name="connsiteX3" fmla="*/ 9513 w 210037"/>
                    <a:gd name="connsiteY3" fmla="*/ 0 h 18985"/>
                    <a:gd name="connsiteX4" fmla="*/ 200524 w 210037"/>
                    <a:gd name="connsiteY4" fmla="*/ 0 h 18985"/>
                    <a:gd name="connsiteX5" fmla="*/ 210037 w 210037"/>
                    <a:gd name="connsiteY5" fmla="*/ 9493 h 18985"/>
                    <a:gd name="connsiteX6" fmla="*/ 200524 w 2100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037" h="18985">
                      <a:moveTo>
                        <a:pt x="2005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0524" y="0"/>
                      </a:lnTo>
                      <a:cubicBezTo>
                        <a:pt x="205756" y="0"/>
                        <a:pt x="210037" y="4272"/>
                        <a:pt x="210037" y="9493"/>
                      </a:cubicBezTo>
                      <a:cubicBezTo>
                        <a:pt x="210037" y="14714"/>
                        <a:pt x="205851" y="18986"/>
                        <a:pt x="20052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7" name="Vrije vorm 196">
                  <a:extLst>
                    <a:ext uri="{FF2B5EF4-FFF2-40B4-BE49-F238E27FC236}">
                      <a16:creationId xmlns:a16="http://schemas.microsoft.com/office/drawing/2014/main" id="{1522B66E-4AD9-2A48-8AC1-B34AF05D9E66}"/>
                    </a:ext>
                  </a:extLst>
                </p:cNvPr>
                <p:cNvSpPr/>
                <p:nvPr/>
              </p:nvSpPr>
              <p:spPr>
                <a:xfrm>
                  <a:off x="828526" y="765589"/>
                  <a:ext cx="141832" cy="18985"/>
                </a:xfrm>
                <a:custGeom>
                  <a:avLst/>
                  <a:gdLst>
                    <a:gd name="connsiteX0" fmla="*/ 132415 w 141832"/>
                    <a:gd name="connsiteY0" fmla="*/ 18986 h 18985"/>
                    <a:gd name="connsiteX1" fmla="*/ 9513 w 141832"/>
                    <a:gd name="connsiteY1" fmla="*/ 18986 h 18985"/>
                    <a:gd name="connsiteX2" fmla="*/ 0 w 141832"/>
                    <a:gd name="connsiteY2" fmla="*/ 9493 h 18985"/>
                    <a:gd name="connsiteX3" fmla="*/ 9513 w 141832"/>
                    <a:gd name="connsiteY3" fmla="*/ 0 h 18985"/>
                    <a:gd name="connsiteX4" fmla="*/ 132320 w 141832"/>
                    <a:gd name="connsiteY4" fmla="*/ 0 h 18985"/>
                    <a:gd name="connsiteX5" fmla="*/ 141832 w 141832"/>
                    <a:gd name="connsiteY5" fmla="*/ 9493 h 18985"/>
                    <a:gd name="connsiteX6" fmla="*/ 132415 w 1418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832" h="18985">
                      <a:moveTo>
                        <a:pt x="13241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32320" y="0"/>
                      </a:lnTo>
                      <a:cubicBezTo>
                        <a:pt x="137551" y="0"/>
                        <a:pt x="141832" y="4272"/>
                        <a:pt x="141832" y="9493"/>
                      </a:cubicBezTo>
                      <a:cubicBezTo>
                        <a:pt x="141832" y="14714"/>
                        <a:pt x="137647" y="18986"/>
                        <a:pt x="13241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91" name="Graphic 10">
                <a:extLst>
                  <a:ext uri="{FF2B5EF4-FFF2-40B4-BE49-F238E27FC236}">
                    <a16:creationId xmlns:a16="http://schemas.microsoft.com/office/drawing/2014/main" id="{C0762724-43F0-3D48-945E-339041027CB7}"/>
                  </a:ext>
                </a:extLst>
              </p:cNvPr>
              <p:cNvGrpSpPr/>
              <p:nvPr/>
            </p:nvGrpSpPr>
            <p:grpSpPr>
              <a:xfrm>
                <a:off x="828526" y="765589"/>
                <a:ext cx="501216" cy="18985"/>
                <a:chOff x="828526" y="765589"/>
                <a:chExt cx="501216" cy="18985"/>
              </a:xfrm>
              <a:solidFill>
                <a:srgbClr val="009789"/>
              </a:solidFill>
            </p:grpSpPr>
            <p:sp>
              <p:nvSpPr>
                <p:cNvPr id="192" name="Vrije vorm 191">
                  <a:extLst>
                    <a:ext uri="{FF2B5EF4-FFF2-40B4-BE49-F238E27FC236}">
                      <a16:creationId xmlns:a16="http://schemas.microsoft.com/office/drawing/2014/main" id="{293FF146-6A3A-9940-9475-F95DF34F2A39}"/>
                    </a:ext>
                  </a:extLst>
                </p:cNvPr>
                <p:cNvSpPr/>
                <p:nvPr/>
              </p:nvSpPr>
              <p:spPr>
                <a:xfrm>
                  <a:off x="992332" y="765589"/>
                  <a:ext cx="108918" cy="18985"/>
                </a:xfrm>
                <a:custGeom>
                  <a:avLst/>
                  <a:gdLst>
                    <a:gd name="connsiteX0" fmla="*/ 99406 w 108918"/>
                    <a:gd name="connsiteY0" fmla="*/ 18986 h 18985"/>
                    <a:gd name="connsiteX1" fmla="*/ 9513 w 108918"/>
                    <a:gd name="connsiteY1" fmla="*/ 18986 h 18985"/>
                    <a:gd name="connsiteX2" fmla="*/ 0 w 108918"/>
                    <a:gd name="connsiteY2" fmla="*/ 9493 h 18985"/>
                    <a:gd name="connsiteX3" fmla="*/ 9513 w 108918"/>
                    <a:gd name="connsiteY3" fmla="*/ 0 h 18985"/>
                    <a:gd name="connsiteX4" fmla="*/ 99406 w 108918"/>
                    <a:gd name="connsiteY4" fmla="*/ 0 h 18985"/>
                    <a:gd name="connsiteX5" fmla="*/ 108919 w 108918"/>
                    <a:gd name="connsiteY5" fmla="*/ 9493 h 18985"/>
                    <a:gd name="connsiteX6" fmla="*/ 99406 w 1089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918" h="18985">
                      <a:moveTo>
                        <a:pt x="994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9406" y="0"/>
                      </a:lnTo>
                      <a:cubicBezTo>
                        <a:pt x="104638" y="0"/>
                        <a:pt x="108919" y="4272"/>
                        <a:pt x="108919" y="9493"/>
                      </a:cubicBezTo>
                      <a:cubicBezTo>
                        <a:pt x="108919" y="14714"/>
                        <a:pt x="104638" y="18986"/>
                        <a:pt x="9940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3" name="Vrije vorm 192">
                  <a:extLst>
                    <a:ext uri="{FF2B5EF4-FFF2-40B4-BE49-F238E27FC236}">
                      <a16:creationId xmlns:a16="http://schemas.microsoft.com/office/drawing/2014/main" id="{7E88D6BB-DC4E-9C41-B286-28ACB4F275DE}"/>
                    </a:ext>
                  </a:extLst>
                </p:cNvPr>
                <p:cNvSpPr/>
                <p:nvPr/>
              </p:nvSpPr>
              <p:spPr>
                <a:xfrm>
                  <a:off x="1119705" y="765589"/>
                  <a:ext cx="210037" cy="18985"/>
                </a:xfrm>
                <a:custGeom>
                  <a:avLst/>
                  <a:gdLst>
                    <a:gd name="connsiteX0" fmla="*/ 200524 w 210037"/>
                    <a:gd name="connsiteY0" fmla="*/ 18986 h 18985"/>
                    <a:gd name="connsiteX1" fmla="*/ 9513 w 210037"/>
                    <a:gd name="connsiteY1" fmla="*/ 18986 h 18985"/>
                    <a:gd name="connsiteX2" fmla="*/ 0 w 210037"/>
                    <a:gd name="connsiteY2" fmla="*/ 9493 h 18985"/>
                    <a:gd name="connsiteX3" fmla="*/ 9513 w 210037"/>
                    <a:gd name="connsiteY3" fmla="*/ 0 h 18985"/>
                    <a:gd name="connsiteX4" fmla="*/ 200524 w 210037"/>
                    <a:gd name="connsiteY4" fmla="*/ 0 h 18985"/>
                    <a:gd name="connsiteX5" fmla="*/ 210037 w 210037"/>
                    <a:gd name="connsiteY5" fmla="*/ 9493 h 18985"/>
                    <a:gd name="connsiteX6" fmla="*/ 200524 w 2100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037" h="18985">
                      <a:moveTo>
                        <a:pt x="2005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0524" y="0"/>
                      </a:lnTo>
                      <a:cubicBezTo>
                        <a:pt x="205756" y="0"/>
                        <a:pt x="210037" y="4272"/>
                        <a:pt x="210037" y="9493"/>
                      </a:cubicBezTo>
                      <a:cubicBezTo>
                        <a:pt x="210037" y="14714"/>
                        <a:pt x="205851" y="18986"/>
                        <a:pt x="20052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4" name="Vrije vorm 193">
                  <a:extLst>
                    <a:ext uri="{FF2B5EF4-FFF2-40B4-BE49-F238E27FC236}">
                      <a16:creationId xmlns:a16="http://schemas.microsoft.com/office/drawing/2014/main" id="{56944EC5-578C-994C-B4A9-7A2A14D1F29E}"/>
                    </a:ext>
                  </a:extLst>
                </p:cNvPr>
                <p:cNvSpPr/>
                <p:nvPr/>
              </p:nvSpPr>
              <p:spPr>
                <a:xfrm>
                  <a:off x="828526" y="765589"/>
                  <a:ext cx="141832" cy="18985"/>
                </a:xfrm>
                <a:custGeom>
                  <a:avLst/>
                  <a:gdLst>
                    <a:gd name="connsiteX0" fmla="*/ 132415 w 141832"/>
                    <a:gd name="connsiteY0" fmla="*/ 18986 h 18985"/>
                    <a:gd name="connsiteX1" fmla="*/ 9513 w 141832"/>
                    <a:gd name="connsiteY1" fmla="*/ 18986 h 18985"/>
                    <a:gd name="connsiteX2" fmla="*/ 0 w 141832"/>
                    <a:gd name="connsiteY2" fmla="*/ 9493 h 18985"/>
                    <a:gd name="connsiteX3" fmla="*/ 9513 w 141832"/>
                    <a:gd name="connsiteY3" fmla="*/ 0 h 18985"/>
                    <a:gd name="connsiteX4" fmla="*/ 132320 w 141832"/>
                    <a:gd name="connsiteY4" fmla="*/ 0 h 18985"/>
                    <a:gd name="connsiteX5" fmla="*/ 141832 w 141832"/>
                    <a:gd name="connsiteY5" fmla="*/ 9493 h 18985"/>
                    <a:gd name="connsiteX6" fmla="*/ 132415 w 1418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832" h="18985">
                      <a:moveTo>
                        <a:pt x="13241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32320" y="0"/>
                      </a:lnTo>
                      <a:cubicBezTo>
                        <a:pt x="137551" y="0"/>
                        <a:pt x="141832" y="4272"/>
                        <a:pt x="141832" y="9493"/>
                      </a:cubicBezTo>
                      <a:cubicBezTo>
                        <a:pt x="141832" y="14714"/>
                        <a:pt x="137647" y="18986"/>
                        <a:pt x="13241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3" name="Graphic 10">
              <a:extLst>
                <a:ext uri="{FF2B5EF4-FFF2-40B4-BE49-F238E27FC236}">
                  <a16:creationId xmlns:a16="http://schemas.microsoft.com/office/drawing/2014/main" id="{227D4950-C210-544E-B47A-123F6A388F98}"/>
                </a:ext>
              </a:extLst>
            </p:cNvPr>
            <p:cNvGrpSpPr/>
            <p:nvPr/>
          </p:nvGrpSpPr>
          <p:grpSpPr>
            <a:xfrm>
              <a:off x="534779" y="1182803"/>
              <a:ext cx="653987" cy="18985"/>
              <a:chOff x="534779" y="1182803"/>
              <a:chExt cx="653987" cy="18985"/>
            </a:xfrm>
          </p:grpSpPr>
          <p:grpSp>
            <p:nvGrpSpPr>
              <p:cNvPr id="184" name="Graphic 10">
                <a:extLst>
                  <a:ext uri="{FF2B5EF4-FFF2-40B4-BE49-F238E27FC236}">
                    <a16:creationId xmlns:a16="http://schemas.microsoft.com/office/drawing/2014/main" id="{24EFA8F7-0E0B-0A40-99E6-363BB20C8289}"/>
                  </a:ext>
                </a:extLst>
              </p:cNvPr>
              <p:cNvGrpSpPr/>
              <p:nvPr/>
            </p:nvGrpSpPr>
            <p:grpSpPr>
              <a:xfrm>
                <a:off x="534779" y="1182803"/>
                <a:ext cx="653987" cy="18985"/>
                <a:chOff x="534779" y="1182803"/>
                <a:chExt cx="653987" cy="18985"/>
              </a:xfrm>
              <a:solidFill>
                <a:srgbClr val="009989"/>
              </a:solidFill>
            </p:grpSpPr>
            <p:sp>
              <p:nvSpPr>
                <p:cNvPr id="188" name="Vrije vorm 187">
                  <a:extLst>
                    <a:ext uri="{FF2B5EF4-FFF2-40B4-BE49-F238E27FC236}">
                      <a16:creationId xmlns:a16="http://schemas.microsoft.com/office/drawing/2014/main" id="{5C093B88-3A4B-D349-95C8-65C946E09FAC}"/>
                    </a:ext>
                  </a:extLst>
                </p:cNvPr>
                <p:cNvSpPr/>
                <p:nvPr/>
              </p:nvSpPr>
              <p:spPr>
                <a:xfrm>
                  <a:off x="1031429" y="1182803"/>
                  <a:ext cx="157337" cy="18985"/>
                </a:xfrm>
                <a:custGeom>
                  <a:avLst/>
                  <a:gdLst>
                    <a:gd name="connsiteX0" fmla="*/ 147825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825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82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82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9" name="Vrije vorm 188">
                  <a:extLst>
                    <a:ext uri="{FF2B5EF4-FFF2-40B4-BE49-F238E27FC236}">
                      <a16:creationId xmlns:a16="http://schemas.microsoft.com/office/drawing/2014/main" id="{30A47C26-09D8-EC43-9CB8-6A1288DE0791}"/>
                    </a:ext>
                  </a:extLst>
                </p:cNvPr>
                <p:cNvSpPr/>
                <p:nvPr/>
              </p:nvSpPr>
              <p:spPr>
                <a:xfrm>
                  <a:off x="534779" y="1182803"/>
                  <a:ext cx="157337" cy="18985"/>
                </a:xfrm>
                <a:custGeom>
                  <a:avLst/>
                  <a:gdLst>
                    <a:gd name="connsiteX0" fmla="*/ 147730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730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73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73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85" name="Graphic 10">
                <a:extLst>
                  <a:ext uri="{FF2B5EF4-FFF2-40B4-BE49-F238E27FC236}">
                    <a16:creationId xmlns:a16="http://schemas.microsoft.com/office/drawing/2014/main" id="{005E1A69-3447-1E41-9D9C-D608098F6764}"/>
                  </a:ext>
                </a:extLst>
              </p:cNvPr>
              <p:cNvGrpSpPr/>
              <p:nvPr/>
            </p:nvGrpSpPr>
            <p:grpSpPr>
              <a:xfrm>
                <a:off x="534779" y="1182803"/>
                <a:ext cx="653987" cy="18985"/>
                <a:chOff x="534779" y="1182803"/>
                <a:chExt cx="653987" cy="18985"/>
              </a:xfrm>
              <a:solidFill>
                <a:srgbClr val="009789"/>
              </a:solidFill>
            </p:grpSpPr>
            <p:sp>
              <p:nvSpPr>
                <p:cNvPr id="186" name="Vrije vorm 185">
                  <a:extLst>
                    <a:ext uri="{FF2B5EF4-FFF2-40B4-BE49-F238E27FC236}">
                      <a16:creationId xmlns:a16="http://schemas.microsoft.com/office/drawing/2014/main" id="{145EC673-6E00-2F4D-ADB3-FAF985A04C00}"/>
                    </a:ext>
                  </a:extLst>
                </p:cNvPr>
                <p:cNvSpPr/>
                <p:nvPr/>
              </p:nvSpPr>
              <p:spPr>
                <a:xfrm>
                  <a:off x="1031429" y="1182803"/>
                  <a:ext cx="157337" cy="18985"/>
                </a:xfrm>
                <a:custGeom>
                  <a:avLst/>
                  <a:gdLst>
                    <a:gd name="connsiteX0" fmla="*/ 147825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825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82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82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7" name="Vrije vorm 186">
                  <a:extLst>
                    <a:ext uri="{FF2B5EF4-FFF2-40B4-BE49-F238E27FC236}">
                      <a16:creationId xmlns:a16="http://schemas.microsoft.com/office/drawing/2014/main" id="{44EB8610-C552-9245-AA05-55E687491D60}"/>
                    </a:ext>
                  </a:extLst>
                </p:cNvPr>
                <p:cNvSpPr/>
                <p:nvPr/>
              </p:nvSpPr>
              <p:spPr>
                <a:xfrm>
                  <a:off x="534779" y="1182803"/>
                  <a:ext cx="157337" cy="18985"/>
                </a:xfrm>
                <a:custGeom>
                  <a:avLst/>
                  <a:gdLst>
                    <a:gd name="connsiteX0" fmla="*/ 147730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730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73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73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4" name="Graphic 10">
              <a:extLst>
                <a:ext uri="{FF2B5EF4-FFF2-40B4-BE49-F238E27FC236}">
                  <a16:creationId xmlns:a16="http://schemas.microsoft.com/office/drawing/2014/main" id="{1B669E98-04C3-7140-9818-A592F8BEECE9}"/>
                </a:ext>
              </a:extLst>
            </p:cNvPr>
            <p:cNvGrpSpPr/>
            <p:nvPr/>
          </p:nvGrpSpPr>
          <p:grpSpPr>
            <a:xfrm>
              <a:off x="547906" y="1144926"/>
              <a:ext cx="670634" cy="18985"/>
              <a:chOff x="547906" y="1144926"/>
              <a:chExt cx="670634" cy="18985"/>
            </a:xfrm>
          </p:grpSpPr>
          <p:grpSp>
            <p:nvGrpSpPr>
              <p:cNvPr id="178" name="Graphic 10">
                <a:extLst>
                  <a:ext uri="{FF2B5EF4-FFF2-40B4-BE49-F238E27FC236}">
                    <a16:creationId xmlns:a16="http://schemas.microsoft.com/office/drawing/2014/main" id="{68C61F66-807D-C24C-AC36-548D38E4327E}"/>
                  </a:ext>
                </a:extLst>
              </p:cNvPr>
              <p:cNvGrpSpPr/>
              <p:nvPr/>
            </p:nvGrpSpPr>
            <p:grpSpPr>
              <a:xfrm>
                <a:off x="547906" y="1144926"/>
                <a:ext cx="670634" cy="18985"/>
                <a:chOff x="547906" y="1144926"/>
                <a:chExt cx="670634" cy="18985"/>
              </a:xfrm>
              <a:solidFill>
                <a:srgbClr val="009989"/>
              </a:solidFill>
            </p:grpSpPr>
            <p:sp>
              <p:nvSpPr>
                <p:cNvPr id="182" name="Vrije vorm 181">
                  <a:extLst>
                    <a:ext uri="{FF2B5EF4-FFF2-40B4-BE49-F238E27FC236}">
                      <a16:creationId xmlns:a16="http://schemas.microsoft.com/office/drawing/2014/main" id="{E715D034-600E-464E-A355-146E9F5D1D22}"/>
                    </a:ext>
                  </a:extLst>
                </p:cNvPr>
                <p:cNvSpPr/>
                <p:nvPr/>
              </p:nvSpPr>
              <p:spPr>
                <a:xfrm>
                  <a:off x="547906" y="1144926"/>
                  <a:ext cx="212890" cy="18985"/>
                </a:xfrm>
                <a:custGeom>
                  <a:avLst/>
                  <a:gdLst>
                    <a:gd name="connsiteX0" fmla="*/ 203473 w 212890"/>
                    <a:gd name="connsiteY0" fmla="*/ 18986 h 18985"/>
                    <a:gd name="connsiteX1" fmla="*/ 9513 w 212890"/>
                    <a:gd name="connsiteY1" fmla="*/ 18986 h 18985"/>
                    <a:gd name="connsiteX2" fmla="*/ 0 w 212890"/>
                    <a:gd name="connsiteY2" fmla="*/ 9493 h 18985"/>
                    <a:gd name="connsiteX3" fmla="*/ 9513 w 212890"/>
                    <a:gd name="connsiteY3" fmla="*/ 0 h 18985"/>
                    <a:gd name="connsiteX4" fmla="*/ 203378 w 212890"/>
                    <a:gd name="connsiteY4" fmla="*/ 0 h 18985"/>
                    <a:gd name="connsiteX5" fmla="*/ 212891 w 212890"/>
                    <a:gd name="connsiteY5" fmla="*/ 9493 h 18985"/>
                    <a:gd name="connsiteX6" fmla="*/ 203473 w 21289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890" h="18985">
                      <a:moveTo>
                        <a:pt x="20347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3378" y="0"/>
                      </a:lnTo>
                      <a:cubicBezTo>
                        <a:pt x="208610" y="0"/>
                        <a:pt x="212891" y="4272"/>
                        <a:pt x="212891" y="9493"/>
                      </a:cubicBezTo>
                      <a:cubicBezTo>
                        <a:pt x="212891" y="14714"/>
                        <a:pt x="208705" y="18986"/>
                        <a:pt x="203473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3" name="Vrije vorm 182">
                  <a:extLst>
                    <a:ext uri="{FF2B5EF4-FFF2-40B4-BE49-F238E27FC236}">
                      <a16:creationId xmlns:a16="http://schemas.microsoft.com/office/drawing/2014/main" id="{B3CFF74D-D3EF-DB44-BEB3-DCC8066FA04D}"/>
                    </a:ext>
                  </a:extLst>
                </p:cNvPr>
                <p:cNvSpPr/>
                <p:nvPr/>
              </p:nvSpPr>
              <p:spPr>
                <a:xfrm>
                  <a:off x="1115044" y="1144926"/>
                  <a:ext cx="103496" cy="18985"/>
                </a:xfrm>
                <a:custGeom>
                  <a:avLst/>
                  <a:gdLst>
                    <a:gd name="connsiteX0" fmla="*/ 93984 w 103496"/>
                    <a:gd name="connsiteY0" fmla="*/ 18986 h 18985"/>
                    <a:gd name="connsiteX1" fmla="*/ 9513 w 103496"/>
                    <a:gd name="connsiteY1" fmla="*/ 18986 h 18985"/>
                    <a:gd name="connsiteX2" fmla="*/ 0 w 103496"/>
                    <a:gd name="connsiteY2" fmla="*/ 9493 h 18985"/>
                    <a:gd name="connsiteX3" fmla="*/ 9513 w 103496"/>
                    <a:gd name="connsiteY3" fmla="*/ 0 h 18985"/>
                    <a:gd name="connsiteX4" fmla="*/ 93984 w 103496"/>
                    <a:gd name="connsiteY4" fmla="*/ 0 h 18985"/>
                    <a:gd name="connsiteX5" fmla="*/ 103497 w 103496"/>
                    <a:gd name="connsiteY5" fmla="*/ 9493 h 18985"/>
                    <a:gd name="connsiteX6" fmla="*/ 93984 w 10349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6" h="18985">
                      <a:moveTo>
                        <a:pt x="9398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3984" y="0"/>
                      </a:lnTo>
                      <a:cubicBezTo>
                        <a:pt x="99216" y="0"/>
                        <a:pt x="103497" y="4272"/>
                        <a:pt x="103497" y="9493"/>
                      </a:cubicBezTo>
                      <a:cubicBezTo>
                        <a:pt x="103497" y="14714"/>
                        <a:pt x="99216" y="18986"/>
                        <a:pt x="9398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79" name="Graphic 10">
                <a:extLst>
                  <a:ext uri="{FF2B5EF4-FFF2-40B4-BE49-F238E27FC236}">
                    <a16:creationId xmlns:a16="http://schemas.microsoft.com/office/drawing/2014/main" id="{429AF810-3A4A-B548-A45B-21527465EF91}"/>
                  </a:ext>
                </a:extLst>
              </p:cNvPr>
              <p:cNvGrpSpPr/>
              <p:nvPr/>
            </p:nvGrpSpPr>
            <p:grpSpPr>
              <a:xfrm>
                <a:off x="547906" y="1144926"/>
                <a:ext cx="670634" cy="18985"/>
                <a:chOff x="547906" y="1144926"/>
                <a:chExt cx="670634" cy="18985"/>
              </a:xfrm>
              <a:solidFill>
                <a:srgbClr val="009789"/>
              </a:solidFill>
            </p:grpSpPr>
            <p:sp>
              <p:nvSpPr>
                <p:cNvPr id="180" name="Vrije vorm 179">
                  <a:extLst>
                    <a:ext uri="{FF2B5EF4-FFF2-40B4-BE49-F238E27FC236}">
                      <a16:creationId xmlns:a16="http://schemas.microsoft.com/office/drawing/2014/main" id="{C946D67E-4899-B94B-A16A-DE7B96E1A71D}"/>
                    </a:ext>
                  </a:extLst>
                </p:cNvPr>
                <p:cNvSpPr/>
                <p:nvPr/>
              </p:nvSpPr>
              <p:spPr>
                <a:xfrm>
                  <a:off x="547906" y="1144926"/>
                  <a:ext cx="212890" cy="18985"/>
                </a:xfrm>
                <a:custGeom>
                  <a:avLst/>
                  <a:gdLst>
                    <a:gd name="connsiteX0" fmla="*/ 203473 w 212890"/>
                    <a:gd name="connsiteY0" fmla="*/ 18986 h 18985"/>
                    <a:gd name="connsiteX1" fmla="*/ 9513 w 212890"/>
                    <a:gd name="connsiteY1" fmla="*/ 18986 h 18985"/>
                    <a:gd name="connsiteX2" fmla="*/ 0 w 212890"/>
                    <a:gd name="connsiteY2" fmla="*/ 9493 h 18985"/>
                    <a:gd name="connsiteX3" fmla="*/ 9513 w 212890"/>
                    <a:gd name="connsiteY3" fmla="*/ 0 h 18985"/>
                    <a:gd name="connsiteX4" fmla="*/ 203378 w 212890"/>
                    <a:gd name="connsiteY4" fmla="*/ 0 h 18985"/>
                    <a:gd name="connsiteX5" fmla="*/ 212891 w 212890"/>
                    <a:gd name="connsiteY5" fmla="*/ 9493 h 18985"/>
                    <a:gd name="connsiteX6" fmla="*/ 203473 w 21289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890" h="18985">
                      <a:moveTo>
                        <a:pt x="20347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3378" y="0"/>
                      </a:lnTo>
                      <a:cubicBezTo>
                        <a:pt x="208610" y="0"/>
                        <a:pt x="212891" y="4272"/>
                        <a:pt x="212891" y="9493"/>
                      </a:cubicBezTo>
                      <a:cubicBezTo>
                        <a:pt x="212891" y="14714"/>
                        <a:pt x="208705" y="18986"/>
                        <a:pt x="203473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1" name="Vrije vorm 180">
                  <a:extLst>
                    <a:ext uri="{FF2B5EF4-FFF2-40B4-BE49-F238E27FC236}">
                      <a16:creationId xmlns:a16="http://schemas.microsoft.com/office/drawing/2014/main" id="{1F3BB08E-43F5-1941-8196-39C8E1889C66}"/>
                    </a:ext>
                  </a:extLst>
                </p:cNvPr>
                <p:cNvSpPr/>
                <p:nvPr/>
              </p:nvSpPr>
              <p:spPr>
                <a:xfrm>
                  <a:off x="1115044" y="1144926"/>
                  <a:ext cx="103496" cy="18985"/>
                </a:xfrm>
                <a:custGeom>
                  <a:avLst/>
                  <a:gdLst>
                    <a:gd name="connsiteX0" fmla="*/ 93984 w 103496"/>
                    <a:gd name="connsiteY0" fmla="*/ 18986 h 18985"/>
                    <a:gd name="connsiteX1" fmla="*/ 9513 w 103496"/>
                    <a:gd name="connsiteY1" fmla="*/ 18986 h 18985"/>
                    <a:gd name="connsiteX2" fmla="*/ 0 w 103496"/>
                    <a:gd name="connsiteY2" fmla="*/ 9493 h 18985"/>
                    <a:gd name="connsiteX3" fmla="*/ 9513 w 103496"/>
                    <a:gd name="connsiteY3" fmla="*/ 0 h 18985"/>
                    <a:gd name="connsiteX4" fmla="*/ 93984 w 103496"/>
                    <a:gd name="connsiteY4" fmla="*/ 0 h 18985"/>
                    <a:gd name="connsiteX5" fmla="*/ 103497 w 103496"/>
                    <a:gd name="connsiteY5" fmla="*/ 9493 h 18985"/>
                    <a:gd name="connsiteX6" fmla="*/ 93984 w 10349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6" h="18985">
                      <a:moveTo>
                        <a:pt x="9398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3984" y="0"/>
                      </a:lnTo>
                      <a:cubicBezTo>
                        <a:pt x="99216" y="0"/>
                        <a:pt x="103497" y="4272"/>
                        <a:pt x="103497" y="9493"/>
                      </a:cubicBezTo>
                      <a:cubicBezTo>
                        <a:pt x="103497" y="14714"/>
                        <a:pt x="99216" y="18986"/>
                        <a:pt x="9398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175" name="Vrije vorm 174">
              <a:extLst>
                <a:ext uri="{FF2B5EF4-FFF2-40B4-BE49-F238E27FC236}">
                  <a16:creationId xmlns:a16="http://schemas.microsoft.com/office/drawing/2014/main" id="{BC51924F-7CE7-694F-937C-5A0BB98EB381}"/>
                </a:ext>
              </a:extLst>
            </p:cNvPr>
            <p:cNvSpPr/>
            <p:nvPr/>
          </p:nvSpPr>
          <p:spPr>
            <a:xfrm>
              <a:off x="653305" y="993134"/>
              <a:ext cx="535366" cy="18985"/>
            </a:xfrm>
            <a:custGeom>
              <a:avLst/>
              <a:gdLst>
                <a:gd name="connsiteX0" fmla="*/ 525854 w 535366"/>
                <a:gd name="connsiteY0" fmla="*/ 18986 h 18985"/>
                <a:gd name="connsiteX1" fmla="*/ 9513 w 535366"/>
                <a:gd name="connsiteY1" fmla="*/ 18986 h 18985"/>
                <a:gd name="connsiteX2" fmla="*/ 0 w 535366"/>
                <a:gd name="connsiteY2" fmla="*/ 9493 h 18985"/>
                <a:gd name="connsiteX3" fmla="*/ 9513 w 535366"/>
                <a:gd name="connsiteY3" fmla="*/ 0 h 18985"/>
                <a:gd name="connsiteX4" fmla="*/ 525854 w 535366"/>
                <a:gd name="connsiteY4" fmla="*/ 0 h 18985"/>
                <a:gd name="connsiteX5" fmla="*/ 535366 w 535366"/>
                <a:gd name="connsiteY5" fmla="*/ 9493 h 18985"/>
                <a:gd name="connsiteX6" fmla="*/ 525854 w 535366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66" h="18985">
                  <a:moveTo>
                    <a:pt x="525854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25854" y="0"/>
                  </a:lnTo>
                  <a:cubicBezTo>
                    <a:pt x="531086" y="0"/>
                    <a:pt x="535366" y="4272"/>
                    <a:pt x="535366" y="9493"/>
                  </a:cubicBezTo>
                  <a:cubicBezTo>
                    <a:pt x="535366" y="14714"/>
                    <a:pt x="531181" y="18986"/>
                    <a:pt x="525854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6" name="Vrije vorm 175">
              <a:extLst>
                <a:ext uri="{FF2B5EF4-FFF2-40B4-BE49-F238E27FC236}">
                  <a16:creationId xmlns:a16="http://schemas.microsoft.com/office/drawing/2014/main" id="{1FF68778-A310-AC48-9872-CFDB7B4260B3}"/>
                </a:ext>
              </a:extLst>
            </p:cNvPr>
            <p:cNvSpPr/>
            <p:nvPr/>
          </p:nvSpPr>
          <p:spPr>
            <a:xfrm>
              <a:off x="1592860" y="655186"/>
              <a:ext cx="2797830" cy="512523"/>
            </a:xfrm>
            <a:custGeom>
              <a:avLst/>
              <a:gdLst>
                <a:gd name="connsiteX0" fmla="*/ 356530 w 2797830"/>
                <a:gd name="connsiteY0" fmla="*/ 478349 h 512523"/>
                <a:gd name="connsiteX1" fmla="*/ 326756 w 2797830"/>
                <a:gd name="connsiteY1" fmla="*/ 506543 h 512523"/>
                <a:gd name="connsiteX2" fmla="*/ 300692 w 2797830"/>
                <a:gd name="connsiteY2" fmla="*/ 493917 h 512523"/>
                <a:gd name="connsiteX3" fmla="*/ 171226 w 2797830"/>
                <a:gd name="connsiteY3" fmla="*/ 306717 h 512523"/>
                <a:gd name="connsiteX4" fmla="*/ 61832 w 2797830"/>
                <a:gd name="connsiteY4" fmla="*/ 306717 h 512523"/>
                <a:gd name="connsiteX5" fmla="*/ 61832 w 2797830"/>
                <a:gd name="connsiteY5" fmla="*/ 476070 h 512523"/>
                <a:gd name="connsiteX6" fmla="*/ 31296 w 2797830"/>
                <a:gd name="connsiteY6" fmla="*/ 506543 h 512523"/>
                <a:gd name="connsiteX7" fmla="*/ 0 w 2797830"/>
                <a:gd name="connsiteY7" fmla="*/ 476070 h 512523"/>
                <a:gd name="connsiteX8" fmla="*/ 0 w 2797830"/>
                <a:gd name="connsiteY8" fmla="*/ 40915 h 512523"/>
                <a:gd name="connsiteX9" fmla="*/ 32723 w 2797830"/>
                <a:gd name="connsiteY9" fmla="*/ 8259 h 512523"/>
                <a:gd name="connsiteX10" fmla="*/ 199478 w 2797830"/>
                <a:gd name="connsiteY10" fmla="*/ 8259 h 512523"/>
                <a:gd name="connsiteX11" fmla="*/ 355008 w 2797830"/>
                <a:gd name="connsiteY11" fmla="*/ 157583 h 512523"/>
                <a:gd name="connsiteX12" fmla="*/ 236672 w 2797830"/>
                <a:gd name="connsiteY12" fmla="*/ 300166 h 512523"/>
                <a:gd name="connsiteX13" fmla="*/ 350538 w 2797830"/>
                <a:gd name="connsiteY13" fmla="*/ 459078 h 512523"/>
                <a:gd name="connsiteX14" fmla="*/ 356530 w 2797830"/>
                <a:gd name="connsiteY14" fmla="*/ 478349 h 512523"/>
                <a:gd name="connsiteX15" fmla="*/ 61832 w 2797830"/>
                <a:gd name="connsiteY15" fmla="*/ 252512 h 512523"/>
                <a:gd name="connsiteX16" fmla="*/ 192058 w 2797830"/>
                <a:gd name="connsiteY16" fmla="*/ 252512 h 512523"/>
                <a:gd name="connsiteX17" fmla="*/ 291084 w 2797830"/>
                <a:gd name="connsiteY17" fmla="*/ 157393 h 512523"/>
                <a:gd name="connsiteX18" fmla="*/ 192058 w 2797830"/>
                <a:gd name="connsiteY18" fmla="*/ 63033 h 512523"/>
                <a:gd name="connsiteX19" fmla="*/ 61832 w 2797830"/>
                <a:gd name="connsiteY19" fmla="*/ 63033 h 512523"/>
                <a:gd name="connsiteX20" fmla="*/ 61832 w 2797830"/>
                <a:gd name="connsiteY20" fmla="*/ 252512 h 512523"/>
                <a:gd name="connsiteX21" fmla="*/ 514343 w 2797830"/>
                <a:gd name="connsiteY21" fmla="*/ 277763 h 512523"/>
                <a:gd name="connsiteX22" fmla="*/ 514343 w 2797830"/>
                <a:gd name="connsiteY22" fmla="*/ 448636 h 512523"/>
                <a:gd name="connsiteX23" fmla="*/ 753299 w 2797830"/>
                <a:gd name="connsiteY23" fmla="*/ 448636 h 512523"/>
                <a:gd name="connsiteX24" fmla="*/ 781551 w 2797830"/>
                <a:gd name="connsiteY24" fmla="*/ 476165 h 512523"/>
                <a:gd name="connsiteX25" fmla="*/ 753299 w 2797830"/>
                <a:gd name="connsiteY25" fmla="*/ 503600 h 512523"/>
                <a:gd name="connsiteX26" fmla="*/ 485330 w 2797830"/>
                <a:gd name="connsiteY26" fmla="*/ 503600 h 512523"/>
                <a:gd name="connsiteX27" fmla="*/ 452607 w 2797830"/>
                <a:gd name="connsiteY27" fmla="*/ 470944 h 512523"/>
                <a:gd name="connsiteX28" fmla="*/ 452607 w 2797830"/>
                <a:gd name="connsiteY28" fmla="*/ 40915 h 512523"/>
                <a:gd name="connsiteX29" fmla="*/ 485330 w 2797830"/>
                <a:gd name="connsiteY29" fmla="*/ 8259 h 512523"/>
                <a:gd name="connsiteX30" fmla="*/ 753299 w 2797830"/>
                <a:gd name="connsiteY30" fmla="*/ 8259 h 512523"/>
                <a:gd name="connsiteX31" fmla="*/ 781551 w 2797830"/>
                <a:gd name="connsiteY31" fmla="*/ 35788 h 512523"/>
                <a:gd name="connsiteX32" fmla="*/ 753299 w 2797830"/>
                <a:gd name="connsiteY32" fmla="*/ 63223 h 512523"/>
                <a:gd name="connsiteX33" fmla="*/ 514343 w 2797830"/>
                <a:gd name="connsiteY33" fmla="*/ 63223 h 512523"/>
                <a:gd name="connsiteX34" fmla="*/ 514343 w 2797830"/>
                <a:gd name="connsiteY34" fmla="*/ 222894 h 512523"/>
                <a:gd name="connsiteX35" fmla="*/ 514343 w 2797830"/>
                <a:gd name="connsiteY35" fmla="*/ 277763 h 512523"/>
                <a:gd name="connsiteX36" fmla="*/ 850041 w 2797830"/>
                <a:gd name="connsiteY36" fmla="*/ 468001 h 512523"/>
                <a:gd name="connsiteX37" fmla="*/ 857461 w 2797830"/>
                <a:gd name="connsiteY37" fmla="*/ 447212 h 512523"/>
                <a:gd name="connsiteX38" fmla="*/ 1132849 w 2797830"/>
                <a:gd name="connsiteY38" fmla="*/ 63223 h 512523"/>
                <a:gd name="connsiteX39" fmla="*/ 877533 w 2797830"/>
                <a:gd name="connsiteY39" fmla="*/ 63223 h 512523"/>
                <a:gd name="connsiteX40" fmla="*/ 849946 w 2797830"/>
                <a:gd name="connsiteY40" fmla="*/ 35788 h 512523"/>
                <a:gd name="connsiteX41" fmla="*/ 877533 w 2797830"/>
                <a:gd name="connsiteY41" fmla="*/ 8259 h 512523"/>
                <a:gd name="connsiteX42" fmla="*/ 1179746 w 2797830"/>
                <a:gd name="connsiteY42" fmla="*/ 8259 h 512523"/>
                <a:gd name="connsiteX43" fmla="*/ 1215514 w 2797830"/>
                <a:gd name="connsiteY43" fmla="*/ 43952 h 512523"/>
                <a:gd name="connsiteX44" fmla="*/ 1208094 w 2797830"/>
                <a:gd name="connsiteY44" fmla="*/ 64742 h 512523"/>
                <a:gd name="connsiteX45" fmla="*/ 932705 w 2797830"/>
                <a:gd name="connsiteY45" fmla="*/ 448731 h 512523"/>
                <a:gd name="connsiteX46" fmla="*/ 1193254 w 2797830"/>
                <a:gd name="connsiteY46" fmla="*/ 448731 h 512523"/>
                <a:gd name="connsiteX47" fmla="*/ 1220745 w 2797830"/>
                <a:gd name="connsiteY47" fmla="*/ 476260 h 512523"/>
                <a:gd name="connsiteX48" fmla="*/ 1193254 w 2797830"/>
                <a:gd name="connsiteY48" fmla="*/ 503695 h 512523"/>
                <a:gd name="connsiteX49" fmla="*/ 885904 w 2797830"/>
                <a:gd name="connsiteY49" fmla="*/ 503695 h 512523"/>
                <a:gd name="connsiteX50" fmla="*/ 850041 w 2797830"/>
                <a:gd name="connsiteY50" fmla="*/ 468001 h 512523"/>
                <a:gd name="connsiteX51" fmla="*/ 1311495 w 2797830"/>
                <a:gd name="connsiteY51" fmla="*/ 476165 h 512523"/>
                <a:gd name="connsiteX52" fmla="*/ 1311495 w 2797830"/>
                <a:gd name="connsiteY52" fmla="*/ 35693 h 512523"/>
                <a:gd name="connsiteX53" fmla="*/ 1342792 w 2797830"/>
                <a:gd name="connsiteY53" fmla="*/ 5221 h 512523"/>
                <a:gd name="connsiteX54" fmla="*/ 1373327 w 2797830"/>
                <a:gd name="connsiteY54" fmla="*/ 35693 h 512523"/>
                <a:gd name="connsiteX55" fmla="*/ 1373327 w 2797830"/>
                <a:gd name="connsiteY55" fmla="*/ 476165 h 512523"/>
                <a:gd name="connsiteX56" fmla="*/ 1342792 w 2797830"/>
                <a:gd name="connsiteY56" fmla="*/ 506638 h 512523"/>
                <a:gd name="connsiteX57" fmla="*/ 1311495 w 2797830"/>
                <a:gd name="connsiteY57" fmla="*/ 476165 h 512523"/>
                <a:gd name="connsiteX58" fmla="*/ 1467786 w 2797830"/>
                <a:gd name="connsiteY58" fmla="*/ 429365 h 512523"/>
                <a:gd name="connsiteX59" fmla="*/ 1497561 w 2797830"/>
                <a:gd name="connsiteY59" fmla="*/ 398893 h 512523"/>
                <a:gd name="connsiteX60" fmla="*/ 1516205 w 2797830"/>
                <a:gd name="connsiteY60" fmla="*/ 405538 h 512523"/>
                <a:gd name="connsiteX61" fmla="*/ 1652425 w 2797830"/>
                <a:gd name="connsiteY61" fmla="*/ 457559 h 512523"/>
                <a:gd name="connsiteX62" fmla="*/ 1769239 w 2797830"/>
                <a:gd name="connsiteY62" fmla="*/ 372123 h 512523"/>
                <a:gd name="connsiteX63" fmla="*/ 1643483 w 2797830"/>
                <a:gd name="connsiteY63" fmla="*/ 278523 h 512523"/>
                <a:gd name="connsiteX64" fmla="*/ 1475301 w 2797830"/>
                <a:gd name="connsiteY64" fmla="*/ 138122 h 512523"/>
                <a:gd name="connsiteX65" fmla="*/ 1650237 w 2797830"/>
                <a:gd name="connsiteY65" fmla="*/ 759 h 512523"/>
                <a:gd name="connsiteX66" fmla="*/ 1803579 w 2797830"/>
                <a:gd name="connsiteY66" fmla="*/ 52021 h 512523"/>
                <a:gd name="connsiteX67" fmla="*/ 1816231 w 2797830"/>
                <a:gd name="connsiteY67" fmla="*/ 75754 h 512523"/>
                <a:gd name="connsiteX68" fmla="*/ 1787218 w 2797830"/>
                <a:gd name="connsiteY68" fmla="*/ 105466 h 512523"/>
                <a:gd name="connsiteX69" fmla="*/ 1769334 w 2797830"/>
                <a:gd name="connsiteY69" fmla="*/ 98821 h 512523"/>
                <a:gd name="connsiteX70" fmla="*/ 1645766 w 2797830"/>
                <a:gd name="connsiteY70" fmla="*/ 55724 h 512523"/>
                <a:gd name="connsiteX71" fmla="*/ 1539321 w 2797830"/>
                <a:gd name="connsiteY71" fmla="*/ 134420 h 512523"/>
                <a:gd name="connsiteX72" fmla="*/ 1659940 w 2797830"/>
                <a:gd name="connsiteY72" fmla="*/ 216154 h 512523"/>
                <a:gd name="connsiteX73" fmla="*/ 1833354 w 2797830"/>
                <a:gd name="connsiteY73" fmla="*/ 366902 h 512523"/>
                <a:gd name="connsiteX74" fmla="*/ 1650237 w 2797830"/>
                <a:gd name="connsiteY74" fmla="*/ 512523 h 512523"/>
                <a:gd name="connsiteX75" fmla="*/ 1479011 w 2797830"/>
                <a:gd name="connsiteY75" fmla="*/ 452338 h 512523"/>
                <a:gd name="connsiteX76" fmla="*/ 1467786 w 2797830"/>
                <a:gd name="connsiteY76" fmla="*/ 429365 h 512523"/>
                <a:gd name="connsiteX77" fmla="*/ 2043866 w 2797830"/>
                <a:gd name="connsiteY77" fmla="*/ 476165 h 512523"/>
                <a:gd name="connsiteX78" fmla="*/ 2043866 w 2797830"/>
                <a:gd name="connsiteY78" fmla="*/ 63223 h 512523"/>
                <a:gd name="connsiteX79" fmla="*/ 1911356 w 2797830"/>
                <a:gd name="connsiteY79" fmla="*/ 63223 h 512523"/>
                <a:gd name="connsiteX80" fmla="*/ 1883770 w 2797830"/>
                <a:gd name="connsiteY80" fmla="*/ 35788 h 512523"/>
                <a:gd name="connsiteX81" fmla="*/ 1911356 w 2797830"/>
                <a:gd name="connsiteY81" fmla="*/ 8259 h 512523"/>
                <a:gd name="connsiteX82" fmla="*/ 2238874 w 2797830"/>
                <a:gd name="connsiteY82" fmla="*/ 8259 h 512523"/>
                <a:gd name="connsiteX83" fmla="*/ 2266460 w 2797830"/>
                <a:gd name="connsiteY83" fmla="*/ 35788 h 512523"/>
                <a:gd name="connsiteX84" fmla="*/ 2238874 w 2797830"/>
                <a:gd name="connsiteY84" fmla="*/ 63223 h 512523"/>
                <a:gd name="connsiteX85" fmla="*/ 2105603 w 2797830"/>
                <a:gd name="connsiteY85" fmla="*/ 63223 h 512523"/>
                <a:gd name="connsiteX86" fmla="*/ 2105603 w 2797830"/>
                <a:gd name="connsiteY86" fmla="*/ 476165 h 512523"/>
                <a:gd name="connsiteX87" fmla="*/ 2075067 w 2797830"/>
                <a:gd name="connsiteY87" fmla="*/ 506638 h 512523"/>
                <a:gd name="connsiteX88" fmla="*/ 2043866 w 2797830"/>
                <a:gd name="connsiteY88" fmla="*/ 476165 h 512523"/>
                <a:gd name="connsiteX89" fmla="*/ 2551456 w 2797830"/>
                <a:gd name="connsiteY89" fmla="*/ 0 h 512523"/>
                <a:gd name="connsiteX90" fmla="*/ 2797831 w 2797830"/>
                <a:gd name="connsiteY90" fmla="*/ 256214 h 512523"/>
                <a:gd name="connsiteX91" fmla="*/ 2551456 w 2797830"/>
                <a:gd name="connsiteY91" fmla="*/ 512428 h 512523"/>
                <a:gd name="connsiteX92" fmla="*/ 2305081 w 2797830"/>
                <a:gd name="connsiteY92" fmla="*/ 256214 h 512523"/>
                <a:gd name="connsiteX93" fmla="*/ 2551456 w 2797830"/>
                <a:gd name="connsiteY93" fmla="*/ 0 h 512523"/>
                <a:gd name="connsiteX94" fmla="*/ 2551456 w 2797830"/>
                <a:gd name="connsiteY94" fmla="*/ 54964 h 512523"/>
                <a:gd name="connsiteX95" fmla="*/ 2369100 w 2797830"/>
                <a:gd name="connsiteY95" fmla="*/ 256214 h 512523"/>
                <a:gd name="connsiteX96" fmla="*/ 2551456 w 2797830"/>
                <a:gd name="connsiteY96" fmla="*/ 457464 h 512523"/>
                <a:gd name="connsiteX97" fmla="*/ 2733811 w 2797830"/>
                <a:gd name="connsiteY97" fmla="*/ 256214 h 512523"/>
                <a:gd name="connsiteX98" fmla="*/ 2551456 w 2797830"/>
                <a:gd name="connsiteY98" fmla="*/ 54964 h 5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797830" h="512523">
                  <a:moveTo>
                    <a:pt x="356530" y="478349"/>
                  </a:moveTo>
                  <a:cubicBezTo>
                    <a:pt x="356530" y="490974"/>
                    <a:pt x="344640" y="506543"/>
                    <a:pt x="326756" y="506543"/>
                  </a:cubicBezTo>
                  <a:cubicBezTo>
                    <a:pt x="316292" y="506543"/>
                    <a:pt x="306685" y="502081"/>
                    <a:pt x="300692" y="493917"/>
                  </a:cubicBezTo>
                  <a:lnTo>
                    <a:pt x="171226" y="306717"/>
                  </a:lnTo>
                  <a:lnTo>
                    <a:pt x="61832" y="306717"/>
                  </a:lnTo>
                  <a:lnTo>
                    <a:pt x="61832" y="476070"/>
                  </a:lnTo>
                  <a:cubicBezTo>
                    <a:pt x="61832" y="492398"/>
                    <a:pt x="47658" y="506543"/>
                    <a:pt x="31296" y="506543"/>
                  </a:cubicBezTo>
                  <a:cubicBezTo>
                    <a:pt x="13413" y="506543"/>
                    <a:pt x="0" y="492398"/>
                    <a:pt x="0" y="476070"/>
                  </a:cubicBezTo>
                  <a:lnTo>
                    <a:pt x="0" y="40915"/>
                  </a:lnTo>
                  <a:cubicBezTo>
                    <a:pt x="0" y="20125"/>
                    <a:pt x="11891" y="8259"/>
                    <a:pt x="32723" y="8259"/>
                  </a:cubicBezTo>
                  <a:lnTo>
                    <a:pt x="199478" y="8259"/>
                  </a:lnTo>
                  <a:cubicBezTo>
                    <a:pt x="290323" y="8259"/>
                    <a:pt x="355008" y="66166"/>
                    <a:pt x="355008" y="157583"/>
                  </a:cubicBezTo>
                  <a:cubicBezTo>
                    <a:pt x="355008" y="242260"/>
                    <a:pt x="299931" y="290579"/>
                    <a:pt x="236672" y="300166"/>
                  </a:cubicBezTo>
                  <a:lnTo>
                    <a:pt x="350538" y="459078"/>
                  </a:lnTo>
                  <a:cubicBezTo>
                    <a:pt x="353581" y="463540"/>
                    <a:pt x="356530" y="468666"/>
                    <a:pt x="356530" y="478349"/>
                  </a:cubicBezTo>
                  <a:close/>
                  <a:moveTo>
                    <a:pt x="61832" y="252512"/>
                  </a:moveTo>
                  <a:lnTo>
                    <a:pt x="192058" y="252512"/>
                  </a:lnTo>
                  <a:cubicBezTo>
                    <a:pt x="250846" y="252512"/>
                    <a:pt x="291084" y="213116"/>
                    <a:pt x="291084" y="157393"/>
                  </a:cubicBezTo>
                  <a:cubicBezTo>
                    <a:pt x="291084" y="101669"/>
                    <a:pt x="250846" y="63033"/>
                    <a:pt x="192058" y="63033"/>
                  </a:cubicBezTo>
                  <a:lnTo>
                    <a:pt x="61832" y="63033"/>
                  </a:lnTo>
                  <a:lnTo>
                    <a:pt x="61832" y="252512"/>
                  </a:lnTo>
                  <a:close/>
                  <a:moveTo>
                    <a:pt x="514343" y="277763"/>
                  </a:moveTo>
                  <a:lnTo>
                    <a:pt x="514343" y="448636"/>
                  </a:lnTo>
                  <a:lnTo>
                    <a:pt x="753299" y="448636"/>
                  </a:lnTo>
                  <a:cubicBezTo>
                    <a:pt x="768138" y="448636"/>
                    <a:pt x="781551" y="461261"/>
                    <a:pt x="781551" y="476165"/>
                  </a:cubicBezTo>
                  <a:cubicBezTo>
                    <a:pt x="781551" y="491069"/>
                    <a:pt x="768138" y="503600"/>
                    <a:pt x="753299" y="503600"/>
                  </a:cubicBezTo>
                  <a:lnTo>
                    <a:pt x="485330" y="503600"/>
                  </a:lnTo>
                  <a:cubicBezTo>
                    <a:pt x="464498" y="503600"/>
                    <a:pt x="452607" y="491734"/>
                    <a:pt x="452607" y="470944"/>
                  </a:cubicBezTo>
                  <a:lnTo>
                    <a:pt x="452607" y="40915"/>
                  </a:lnTo>
                  <a:cubicBezTo>
                    <a:pt x="452607" y="20125"/>
                    <a:pt x="464498" y="8259"/>
                    <a:pt x="485330" y="8259"/>
                  </a:cubicBezTo>
                  <a:lnTo>
                    <a:pt x="753299" y="8259"/>
                  </a:lnTo>
                  <a:cubicBezTo>
                    <a:pt x="768138" y="8259"/>
                    <a:pt x="781551" y="20884"/>
                    <a:pt x="781551" y="35788"/>
                  </a:cubicBezTo>
                  <a:cubicBezTo>
                    <a:pt x="781551" y="50597"/>
                    <a:pt x="768138" y="63223"/>
                    <a:pt x="753299" y="63223"/>
                  </a:cubicBezTo>
                  <a:lnTo>
                    <a:pt x="514343" y="63223"/>
                  </a:lnTo>
                  <a:lnTo>
                    <a:pt x="514343" y="222894"/>
                  </a:lnTo>
                  <a:lnTo>
                    <a:pt x="514343" y="277763"/>
                  </a:lnTo>
                  <a:close/>
                  <a:moveTo>
                    <a:pt x="850041" y="468001"/>
                  </a:moveTo>
                  <a:cubicBezTo>
                    <a:pt x="850041" y="460597"/>
                    <a:pt x="852990" y="453192"/>
                    <a:pt x="857461" y="447212"/>
                  </a:cubicBezTo>
                  <a:lnTo>
                    <a:pt x="1132849" y="63223"/>
                  </a:lnTo>
                  <a:lnTo>
                    <a:pt x="877533" y="63223"/>
                  </a:lnTo>
                  <a:cubicBezTo>
                    <a:pt x="862598" y="63223"/>
                    <a:pt x="849946" y="50597"/>
                    <a:pt x="849946" y="35788"/>
                  </a:cubicBezTo>
                  <a:cubicBezTo>
                    <a:pt x="849946" y="20884"/>
                    <a:pt x="862598" y="8259"/>
                    <a:pt x="877533" y="8259"/>
                  </a:cubicBezTo>
                  <a:lnTo>
                    <a:pt x="1179746" y="8259"/>
                  </a:lnTo>
                  <a:cubicBezTo>
                    <a:pt x="1199057" y="8259"/>
                    <a:pt x="1215514" y="23827"/>
                    <a:pt x="1215514" y="43952"/>
                  </a:cubicBezTo>
                  <a:cubicBezTo>
                    <a:pt x="1215514" y="51357"/>
                    <a:pt x="1212565" y="58761"/>
                    <a:pt x="1208094" y="64742"/>
                  </a:cubicBezTo>
                  <a:lnTo>
                    <a:pt x="932705" y="448731"/>
                  </a:lnTo>
                  <a:lnTo>
                    <a:pt x="1193254" y="448731"/>
                  </a:lnTo>
                  <a:cubicBezTo>
                    <a:pt x="1208094" y="448731"/>
                    <a:pt x="1220745" y="461356"/>
                    <a:pt x="1220745" y="476260"/>
                  </a:cubicBezTo>
                  <a:cubicBezTo>
                    <a:pt x="1220745" y="491164"/>
                    <a:pt x="1208094" y="503695"/>
                    <a:pt x="1193254" y="503695"/>
                  </a:cubicBezTo>
                  <a:lnTo>
                    <a:pt x="885904" y="503695"/>
                  </a:lnTo>
                  <a:cubicBezTo>
                    <a:pt x="866403" y="503600"/>
                    <a:pt x="850041" y="488032"/>
                    <a:pt x="850041" y="468001"/>
                  </a:cubicBezTo>
                  <a:close/>
                  <a:moveTo>
                    <a:pt x="1311495" y="476165"/>
                  </a:moveTo>
                  <a:lnTo>
                    <a:pt x="1311495" y="35693"/>
                  </a:lnTo>
                  <a:cubicBezTo>
                    <a:pt x="1311495" y="19366"/>
                    <a:pt x="1324908" y="5221"/>
                    <a:pt x="1342792" y="5221"/>
                  </a:cubicBezTo>
                  <a:cubicBezTo>
                    <a:pt x="1359153" y="5221"/>
                    <a:pt x="1373327" y="19366"/>
                    <a:pt x="1373327" y="35693"/>
                  </a:cubicBezTo>
                  <a:lnTo>
                    <a:pt x="1373327" y="476165"/>
                  </a:lnTo>
                  <a:cubicBezTo>
                    <a:pt x="1373327" y="492493"/>
                    <a:pt x="1359153" y="506638"/>
                    <a:pt x="1342792" y="506638"/>
                  </a:cubicBezTo>
                  <a:cubicBezTo>
                    <a:pt x="1324908" y="506543"/>
                    <a:pt x="1311495" y="492493"/>
                    <a:pt x="1311495" y="476165"/>
                  </a:cubicBezTo>
                  <a:close/>
                  <a:moveTo>
                    <a:pt x="1467786" y="429365"/>
                  </a:moveTo>
                  <a:cubicBezTo>
                    <a:pt x="1467786" y="412278"/>
                    <a:pt x="1481199" y="398893"/>
                    <a:pt x="1497561" y="398893"/>
                  </a:cubicBezTo>
                  <a:cubicBezTo>
                    <a:pt x="1504219" y="398893"/>
                    <a:pt x="1511734" y="401076"/>
                    <a:pt x="1516205" y="405538"/>
                  </a:cubicBezTo>
                  <a:cubicBezTo>
                    <a:pt x="1549689" y="434491"/>
                    <a:pt x="1595064" y="457559"/>
                    <a:pt x="1652425" y="457559"/>
                  </a:cubicBezTo>
                  <a:cubicBezTo>
                    <a:pt x="1740987" y="457559"/>
                    <a:pt x="1769239" y="410000"/>
                    <a:pt x="1769239" y="372123"/>
                  </a:cubicBezTo>
                  <a:cubicBezTo>
                    <a:pt x="1769239" y="312697"/>
                    <a:pt x="1708929" y="296369"/>
                    <a:pt x="1643483" y="278523"/>
                  </a:cubicBezTo>
                  <a:cubicBezTo>
                    <a:pt x="1563863" y="257733"/>
                    <a:pt x="1475301" y="235425"/>
                    <a:pt x="1475301" y="138122"/>
                  </a:cubicBezTo>
                  <a:cubicBezTo>
                    <a:pt x="1475301" y="56388"/>
                    <a:pt x="1548263" y="759"/>
                    <a:pt x="1650237" y="759"/>
                  </a:cubicBezTo>
                  <a:cubicBezTo>
                    <a:pt x="1712734" y="759"/>
                    <a:pt x="1760392" y="18606"/>
                    <a:pt x="1803579" y="52021"/>
                  </a:cubicBezTo>
                  <a:cubicBezTo>
                    <a:pt x="1811760" y="57242"/>
                    <a:pt x="1816231" y="66166"/>
                    <a:pt x="1816231" y="75754"/>
                  </a:cubicBezTo>
                  <a:cubicBezTo>
                    <a:pt x="1816231" y="91322"/>
                    <a:pt x="1802818" y="105466"/>
                    <a:pt x="1787218" y="105466"/>
                  </a:cubicBezTo>
                  <a:cubicBezTo>
                    <a:pt x="1779798" y="105466"/>
                    <a:pt x="1773805" y="102524"/>
                    <a:pt x="1769334" y="98821"/>
                  </a:cubicBezTo>
                  <a:cubicBezTo>
                    <a:pt x="1733567" y="69109"/>
                    <a:pt x="1689714" y="55724"/>
                    <a:pt x="1645766" y="55724"/>
                  </a:cubicBezTo>
                  <a:cubicBezTo>
                    <a:pt x="1581747" y="55724"/>
                    <a:pt x="1539321" y="87620"/>
                    <a:pt x="1539321" y="134420"/>
                  </a:cubicBezTo>
                  <a:cubicBezTo>
                    <a:pt x="1539321" y="184163"/>
                    <a:pt x="1596586" y="199067"/>
                    <a:pt x="1659940" y="216154"/>
                  </a:cubicBezTo>
                  <a:cubicBezTo>
                    <a:pt x="1741082" y="237703"/>
                    <a:pt x="1833354" y="262954"/>
                    <a:pt x="1833354" y="366902"/>
                  </a:cubicBezTo>
                  <a:cubicBezTo>
                    <a:pt x="1833354" y="438953"/>
                    <a:pt x="1784269" y="512523"/>
                    <a:pt x="1650237" y="512523"/>
                  </a:cubicBezTo>
                  <a:cubicBezTo>
                    <a:pt x="1577276" y="512523"/>
                    <a:pt x="1520010" y="488791"/>
                    <a:pt x="1479011" y="452338"/>
                  </a:cubicBezTo>
                  <a:cubicBezTo>
                    <a:pt x="1472257" y="446452"/>
                    <a:pt x="1467786" y="438289"/>
                    <a:pt x="1467786" y="429365"/>
                  </a:cubicBezTo>
                  <a:close/>
                  <a:moveTo>
                    <a:pt x="2043866" y="476165"/>
                  </a:moveTo>
                  <a:lnTo>
                    <a:pt x="2043866" y="63223"/>
                  </a:lnTo>
                  <a:lnTo>
                    <a:pt x="1911356" y="63223"/>
                  </a:lnTo>
                  <a:cubicBezTo>
                    <a:pt x="1896517" y="63223"/>
                    <a:pt x="1883770" y="50597"/>
                    <a:pt x="1883770" y="35788"/>
                  </a:cubicBezTo>
                  <a:cubicBezTo>
                    <a:pt x="1883770" y="20884"/>
                    <a:pt x="1896422" y="8259"/>
                    <a:pt x="1911356" y="8259"/>
                  </a:cubicBezTo>
                  <a:lnTo>
                    <a:pt x="2238874" y="8259"/>
                  </a:lnTo>
                  <a:cubicBezTo>
                    <a:pt x="2253808" y="8259"/>
                    <a:pt x="2266460" y="20884"/>
                    <a:pt x="2266460" y="35788"/>
                  </a:cubicBezTo>
                  <a:cubicBezTo>
                    <a:pt x="2266460" y="50597"/>
                    <a:pt x="2253808" y="63223"/>
                    <a:pt x="2238874" y="63223"/>
                  </a:cubicBezTo>
                  <a:lnTo>
                    <a:pt x="2105603" y="63223"/>
                  </a:lnTo>
                  <a:lnTo>
                    <a:pt x="2105603" y="476165"/>
                  </a:lnTo>
                  <a:cubicBezTo>
                    <a:pt x="2105603" y="492493"/>
                    <a:pt x="2092190" y="506638"/>
                    <a:pt x="2075067" y="506638"/>
                  </a:cubicBezTo>
                  <a:cubicBezTo>
                    <a:pt x="2057945" y="506638"/>
                    <a:pt x="2043866" y="492493"/>
                    <a:pt x="2043866" y="476165"/>
                  </a:cubicBezTo>
                  <a:close/>
                  <a:moveTo>
                    <a:pt x="2551456" y="0"/>
                  </a:moveTo>
                  <a:cubicBezTo>
                    <a:pt x="2698044" y="0"/>
                    <a:pt x="2797831" y="109928"/>
                    <a:pt x="2797831" y="256214"/>
                  </a:cubicBezTo>
                  <a:cubicBezTo>
                    <a:pt x="2797831" y="402500"/>
                    <a:pt x="2698139" y="512428"/>
                    <a:pt x="2551456" y="512428"/>
                  </a:cubicBezTo>
                  <a:cubicBezTo>
                    <a:pt x="2404107" y="512428"/>
                    <a:pt x="2305081" y="402500"/>
                    <a:pt x="2305081" y="256214"/>
                  </a:cubicBezTo>
                  <a:cubicBezTo>
                    <a:pt x="2305081" y="109928"/>
                    <a:pt x="2404107" y="0"/>
                    <a:pt x="2551456" y="0"/>
                  </a:cubicBezTo>
                  <a:close/>
                  <a:moveTo>
                    <a:pt x="2551456" y="54964"/>
                  </a:moveTo>
                  <a:cubicBezTo>
                    <a:pt x="2439779" y="54964"/>
                    <a:pt x="2369100" y="140400"/>
                    <a:pt x="2369100" y="256214"/>
                  </a:cubicBezTo>
                  <a:cubicBezTo>
                    <a:pt x="2369100" y="371363"/>
                    <a:pt x="2439779" y="457464"/>
                    <a:pt x="2551456" y="457464"/>
                  </a:cubicBezTo>
                  <a:cubicBezTo>
                    <a:pt x="2662372" y="457464"/>
                    <a:pt x="2733811" y="371268"/>
                    <a:pt x="2733811" y="256214"/>
                  </a:cubicBezTo>
                  <a:cubicBezTo>
                    <a:pt x="2733811" y="140400"/>
                    <a:pt x="2662372" y="54964"/>
                    <a:pt x="2551456" y="54964"/>
                  </a:cubicBezTo>
                  <a:close/>
                </a:path>
              </a:pathLst>
            </a:custGeom>
            <a:solidFill>
              <a:srgbClr val="119888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7" name="Vrije vorm 176">
              <a:extLst>
                <a:ext uri="{FF2B5EF4-FFF2-40B4-BE49-F238E27FC236}">
                  <a16:creationId xmlns:a16="http://schemas.microsoft.com/office/drawing/2014/main" id="{A586C7AB-2CD6-074F-AE9E-159FE4CB8C7D}"/>
                </a:ext>
              </a:extLst>
            </p:cNvPr>
            <p:cNvSpPr/>
            <p:nvPr/>
          </p:nvSpPr>
          <p:spPr>
            <a:xfrm>
              <a:off x="2152673" y="877036"/>
              <a:ext cx="153532" cy="56008"/>
            </a:xfrm>
            <a:custGeom>
              <a:avLst/>
              <a:gdLst>
                <a:gd name="connsiteX0" fmla="*/ 125470 w 153532"/>
                <a:gd name="connsiteY0" fmla="*/ 56008 h 56008"/>
                <a:gd name="connsiteX1" fmla="*/ 28062 w 153532"/>
                <a:gd name="connsiteY1" fmla="*/ 56008 h 56008"/>
                <a:gd name="connsiteX2" fmla="*/ 0 w 153532"/>
                <a:gd name="connsiteY2" fmla="*/ 28004 h 56008"/>
                <a:gd name="connsiteX3" fmla="*/ 0 w 153532"/>
                <a:gd name="connsiteY3" fmla="*/ 28004 h 56008"/>
                <a:gd name="connsiteX4" fmla="*/ 28062 w 153532"/>
                <a:gd name="connsiteY4" fmla="*/ 0 h 56008"/>
                <a:gd name="connsiteX5" fmla="*/ 125470 w 153532"/>
                <a:gd name="connsiteY5" fmla="*/ 0 h 56008"/>
                <a:gd name="connsiteX6" fmla="*/ 153533 w 153532"/>
                <a:gd name="connsiteY6" fmla="*/ 28004 h 56008"/>
                <a:gd name="connsiteX7" fmla="*/ 153533 w 153532"/>
                <a:gd name="connsiteY7" fmla="*/ 28004 h 56008"/>
                <a:gd name="connsiteX8" fmla="*/ 125470 w 153532"/>
                <a:gd name="connsiteY8" fmla="*/ 56008 h 5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32" h="56008">
                  <a:moveTo>
                    <a:pt x="125470" y="56008"/>
                  </a:moveTo>
                  <a:lnTo>
                    <a:pt x="28062" y="56008"/>
                  </a:lnTo>
                  <a:cubicBezTo>
                    <a:pt x="12652" y="56008"/>
                    <a:pt x="0" y="43383"/>
                    <a:pt x="0" y="28004"/>
                  </a:cubicBezTo>
                  <a:lnTo>
                    <a:pt x="0" y="28004"/>
                  </a:lnTo>
                  <a:cubicBezTo>
                    <a:pt x="0" y="12626"/>
                    <a:pt x="12652" y="0"/>
                    <a:pt x="28062" y="0"/>
                  </a:cubicBezTo>
                  <a:lnTo>
                    <a:pt x="125470" y="0"/>
                  </a:lnTo>
                  <a:cubicBezTo>
                    <a:pt x="140881" y="0"/>
                    <a:pt x="153533" y="12626"/>
                    <a:pt x="153533" y="28004"/>
                  </a:cubicBezTo>
                  <a:lnTo>
                    <a:pt x="153533" y="28004"/>
                  </a:lnTo>
                  <a:cubicBezTo>
                    <a:pt x="153533" y="43383"/>
                    <a:pt x="140881" y="56008"/>
                    <a:pt x="125470" y="56008"/>
                  </a:cubicBezTo>
                  <a:close/>
                </a:path>
              </a:pathLst>
            </a:custGeom>
            <a:solidFill>
              <a:srgbClr val="82BE23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76920" y="2178573"/>
            <a:ext cx="5181600" cy="377772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F851AE8-1A46-7A4E-8AA4-1003F5F8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45626"/>
            <a:ext cx="10440000" cy="613547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4000" b="0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88BE7B46-2405-C14E-9921-392769FC8F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2379" y="-12698"/>
            <a:ext cx="5704922" cy="5969235"/>
          </a:xfrm>
          <a:custGeom>
            <a:avLst/>
            <a:gdLst>
              <a:gd name="connsiteX0" fmla="*/ 0 w 6438900"/>
              <a:gd name="connsiteY0" fmla="*/ 1073171 h 6591301"/>
              <a:gd name="connsiteX1" fmla="*/ 1073171 w 6438900"/>
              <a:gd name="connsiteY1" fmla="*/ 0 h 6591301"/>
              <a:gd name="connsiteX2" fmla="*/ 5365729 w 6438900"/>
              <a:gd name="connsiteY2" fmla="*/ 0 h 6591301"/>
              <a:gd name="connsiteX3" fmla="*/ 6438900 w 6438900"/>
              <a:gd name="connsiteY3" fmla="*/ 1073171 h 6591301"/>
              <a:gd name="connsiteX4" fmla="*/ 6438900 w 6438900"/>
              <a:gd name="connsiteY4" fmla="*/ 5518130 h 6591301"/>
              <a:gd name="connsiteX5" fmla="*/ 5365729 w 6438900"/>
              <a:gd name="connsiteY5" fmla="*/ 6591301 h 6591301"/>
              <a:gd name="connsiteX6" fmla="*/ 1073171 w 6438900"/>
              <a:gd name="connsiteY6" fmla="*/ 6591301 h 6591301"/>
              <a:gd name="connsiteX7" fmla="*/ 0 w 6438900"/>
              <a:gd name="connsiteY7" fmla="*/ 5518130 h 6591301"/>
              <a:gd name="connsiteX8" fmla="*/ 0 w 6438900"/>
              <a:gd name="connsiteY8" fmla="*/ 1073171 h 6591301"/>
              <a:gd name="connsiteX0" fmla="*/ 0 w 6438900"/>
              <a:gd name="connsiteY0" fmla="*/ 641371 h 6591301"/>
              <a:gd name="connsiteX1" fmla="*/ 1073171 w 6438900"/>
              <a:gd name="connsiteY1" fmla="*/ 0 h 6591301"/>
              <a:gd name="connsiteX2" fmla="*/ 5365729 w 6438900"/>
              <a:gd name="connsiteY2" fmla="*/ 0 h 6591301"/>
              <a:gd name="connsiteX3" fmla="*/ 6438900 w 6438900"/>
              <a:gd name="connsiteY3" fmla="*/ 1073171 h 6591301"/>
              <a:gd name="connsiteX4" fmla="*/ 6438900 w 6438900"/>
              <a:gd name="connsiteY4" fmla="*/ 5518130 h 6591301"/>
              <a:gd name="connsiteX5" fmla="*/ 5365729 w 6438900"/>
              <a:gd name="connsiteY5" fmla="*/ 6591301 h 6591301"/>
              <a:gd name="connsiteX6" fmla="*/ 1073171 w 6438900"/>
              <a:gd name="connsiteY6" fmla="*/ 6591301 h 6591301"/>
              <a:gd name="connsiteX7" fmla="*/ 0 w 6438900"/>
              <a:gd name="connsiteY7" fmla="*/ 5518130 h 6591301"/>
              <a:gd name="connsiteX8" fmla="*/ 0 w 6438900"/>
              <a:gd name="connsiteY8" fmla="*/ 641371 h 6591301"/>
              <a:gd name="connsiteX0" fmla="*/ 0 w 6438900"/>
              <a:gd name="connsiteY0" fmla="*/ 641371 h 6591301"/>
              <a:gd name="connsiteX1" fmla="*/ 1035071 w 6438900"/>
              <a:gd name="connsiteY1" fmla="*/ 635000 h 6591301"/>
              <a:gd name="connsiteX2" fmla="*/ 5365729 w 6438900"/>
              <a:gd name="connsiteY2" fmla="*/ 0 h 6591301"/>
              <a:gd name="connsiteX3" fmla="*/ 6438900 w 6438900"/>
              <a:gd name="connsiteY3" fmla="*/ 1073171 h 6591301"/>
              <a:gd name="connsiteX4" fmla="*/ 6438900 w 6438900"/>
              <a:gd name="connsiteY4" fmla="*/ 5518130 h 6591301"/>
              <a:gd name="connsiteX5" fmla="*/ 5365729 w 6438900"/>
              <a:gd name="connsiteY5" fmla="*/ 6591301 h 6591301"/>
              <a:gd name="connsiteX6" fmla="*/ 1073171 w 6438900"/>
              <a:gd name="connsiteY6" fmla="*/ 6591301 h 6591301"/>
              <a:gd name="connsiteX7" fmla="*/ 0 w 6438900"/>
              <a:gd name="connsiteY7" fmla="*/ 5518130 h 6591301"/>
              <a:gd name="connsiteX8" fmla="*/ 0 w 6438900"/>
              <a:gd name="connsiteY8" fmla="*/ 641371 h 6591301"/>
              <a:gd name="connsiteX0" fmla="*/ 0 w 6438900"/>
              <a:gd name="connsiteY0" fmla="*/ 641371 h 6591301"/>
              <a:gd name="connsiteX1" fmla="*/ 1035071 w 6438900"/>
              <a:gd name="connsiteY1" fmla="*/ 635000 h 6591301"/>
              <a:gd name="connsiteX2" fmla="*/ 5365729 w 6438900"/>
              <a:gd name="connsiteY2" fmla="*/ 0 h 6591301"/>
              <a:gd name="connsiteX3" fmla="*/ 6438900 w 6438900"/>
              <a:gd name="connsiteY3" fmla="*/ 1073171 h 6591301"/>
              <a:gd name="connsiteX4" fmla="*/ 6438900 w 6438900"/>
              <a:gd name="connsiteY4" fmla="*/ 5518130 h 6591301"/>
              <a:gd name="connsiteX5" fmla="*/ 5365729 w 6438900"/>
              <a:gd name="connsiteY5" fmla="*/ 6591301 h 6591301"/>
              <a:gd name="connsiteX6" fmla="*/ 1073171 w 6438900"/>
              <a:gd name="connsiteY6" fmla="*/ 6591301 h 6591301"/>
              <a:gd name="connsiteX7" fmla="*/ 0 w 6438900"/>
              <a:gd name="connsiteY7" fmla="*/ 5518130 h 6591301"/>
              <a:gd name="connsiteX8" fmla="*/ 0 w 6438900"/>
              <a:gd name="connsiteY8" fmla="*/ 641371 h 6591301"/>
              <a:gd name="connsiteX0" fmla="*/ 0 w 6438900"/>
              <a:gd name="connsiteY0" fmla="*/ 33930 h 5983860"/>
              <a:gd name="connsiteX1" fmla="*/ 1035071 w 6438900"/>
              <a:gd name="connsiteY1" fmla="*/ 27559 h 5983860"/>
              <a:gd name="connsiteX2" fmla="*/ 5365729 w 6438900"/>
              <a:gd name="connsiteY2" fmla="*/ 14859 h 5983860"/>
              <a:gd name="connsiteX3" fmla="*/ 6438900 w 6438900"/>
              <a:gd name="connsiteY3" fmla="*/ 465730 h 5983860"/>
              <a:gd name="connsiteX4" fmla="*/ 6438900 w 6438900"/>
              <a:gd name="connsiteY4" fmla="*/ 4910689 h 5983860"/>
              <a:gd name="connsiteX5" fmla="*/ 5365729 w 6438900"/>
              <a:gd name="connsiteY5" fmla="*/ 5983860 h 5983860"/>
              <a:gd name="connsiteX6" fmla="*/ 1073171 w 6438900"/>
              <a:gd name="connsiteY6" fmla="*/ 5983860 h 5983860"/>
              <a:gd name="connsiteX7" fmla="*/ 0 w 6438900"/>
              <a:gd name="connsiteY7" fmla="*/ 4910689 h 5983860"/>
              <a:gd name="connsiteX8" fmla="*/ 0 w 6438900"/>
              <a:gd name="connsiteY8" fmla="*/ 33930 h 5983860"/>
              <a:gd name="connsiteX0" fmla="*/ 0 w 6438900"/>
              <a:gd name="connsiteY0" fmla="*/ 33930 h 5983860"/>
              <a:gd name="connsiteX1" fmla="*/ 1035071 w 6438900"/>
              <a:gd name="connsiteY1" fmla="*/ 27559 h 5983860"/>
              <a:gd name="connsiteX2" fmla="*/ 5365729 w 6438900"/>
              <a:gd name="connsiteY2" fmla="*/ 14859 h 5983860"/>
              <a:gd name="connsiteX3" fmla="*/ 6438900 w 6438900"/>
              <a:gd name="connsiteY3" fmla="*/ 465730 h 5983860"/>
              <a:gd name="connsiteX4" fmla="*/ 5702300 w 6438900"/>
              <a:gd name="connsiteY4" fmla="*/ 4897989 h 5983860"/>
              <a:gd name="connsiteX5" fmla="*/ 5365729 w 6438900"/>
              <a:gd name="connsiteY5" fmla="*/ 5983860 h 5983860"/>
              <a:gd name="connsiteX6" fmla="*/ 1073171 w 6438900"/>
              <a:gd name="connsiteY6" fmla="*/ 5983860 h 5983860"/>
              <a:gd name="connsiteX7" fmla="*/ 0 w 6438900"/>
              <a:gd name="connsiteY7" fmla="*/ 4910689 h 5983860"/>
              <a:gd name="connsiteX8" fmla="*/ 0 w 6438900"/>
              <a:gd name="connsiteY8" fmla="*/ 33930 h 5983860"/>
              <a:gd name="connsiteX0" fmla="*/ 0 w 5764507"/>
              <a:gd name="connsiteY0" fmla="*/ 28334 h 5978264"/>
              <a:gd name="connsiteX1" fmla="*/ 1035071 w 5764507"/>
              <a:gd name="connsiteY1" fmla="*/ 21963 h 5978264"/>
              <a:gd name="connsiteX2" fmla="*/ 5365729 w 5764507"/>
              <a:gd name="connsiteY2" fmla="*/ 9263 h 5978264"/>
              <a:gd name="connsiteX3" fmla="*/ 5715000 w 5764507"/>
              <a:gd name="connsiteY3" fmla="*/ 485534 h 5978264"/>
              <a:gd name="connsiteX4" fmla="*/ 5702300 w 5764507"/>
              <a:gd name="connsiteY4" fmla="*/ 4892393 h 5978264"/>
              <a:gd name="connsiteX5" fmla="*/ 5365729 w 5764507"/>
              <a:gd name="connsiteY5" fmla="*/ 5978264 h 5978264"/>
              <a:gd name="connsiteX6" fmla="*/ 1073171 w 5764507"/>
              <a:gd name="connsiteY6" fmla="*/ 5978264 h 5978264"/>
              <a:gd name="connsiteX7" fmla="*/ 0 w 5764507"/>
              <a:gd name="connsiteY7" fmla="*/ 4905093 h 5978264"/>
              <a:gd name="connsiteX8" fmla="*/ 0 w 5764507"/>
              <a:gd name="connsiteY8" fmla="*/ 28334 h 5978264"/>
              <a:gd name="connsiteX0" fmla="*/ 0 w 5764507"/>
              <a:gd name="connsiteY0" fmla="*/ 22501 h 5972431"/>
              <a:gd name="connsiteX1" fmla="*/ 1035071 w 5764507"/>
              <a:gd name="connsiteY1" fmla="*/ 16130 h 5972431"/>
              <a:gd name="connsiteX2" fmla="*/ 5365729 w 5764507"/>
              <a:gd name="connsiteY2" fmla="*/ 3430 h 5972431"/>
              <a:gd name="connsiteX3" fmla="*/ 5715000 w 5764507"/>
              <a:gd name="connsiteY3" fmla="*/ 479701 h 5972431"/>
              <a:gd name="connsiteX4" fmla="*/ 5702300 w 5764507"/>
              <a:gd name="connsiteY4" fmla="*/ 4886560 h 5972431"/>
              <a:gd name="connsiteX5" fmla="*/ 5365729 w 5764507"/>
              <a:gd name="connsiteY5" fmla="*/ 5972431 h 5972431"/>
              <a:gd name="connsiteX6" fmla="*/ 1073171 w 5764507"/>
              <a:gd name="connsiteY6" fmla="*/ 5972431 h 5972431"/>
              <a:gd name="connsiteX7" fmla="*/ 0 w 5764507"/>
              <a:gd name="connsiteY7" fmla="*/ 4899260 h 5972431"/>
              <a:gd name="connsiteX8" fmla="*/ 0 w 5764507"/>
              <a:gd name="connsiteY8" fmla="*/ 22501 h 5972431"/>
              <a:gd name="connsiteX0" fmla="*/ 0 w 5961011"/>
              <a:gd name="connsiteY0" fmla="*/ 22501 h 5972431"/>
              <a:gd name="connsiteX1" fmla="*/ 1035071 w 5961011"/>
              <a:gd name="connsiteY1" fmla="*/ 16130 h 5972431"/>
              <a:gd name="connsiteX2" fmla="*/ 5365729 w 5961011"/>
              <a:gd name="connsiteY2" fmla="*/ 3430 h 5972431"/>
              <a:gd name="connsiteX3" fmla="*/ 5715000 w 5961011"/>
              <a:gd name="connsiteY3" fmla="*/ 479701 h 5972431"/>
              <a:gd name="connsiteX4" fmla="*/ 5702300 w 5961011"/>
              <a:gd name="connsiteY4" fmla="*/ 4886560 h 5972431"/>
              <a:gd name="connsiteX5" fmla="*/ 5695929 w 5961011"/>
              <a:gd name="connsiteY5" fmla="*/ 5972431 h 5972431"/>
              <a:gd name="connsiteX6" fmla="*/ 1073171 w 5961011"/>
              <a:gd name="connsiteY6" fmla="*/ 5972431 h 5972431"/>
              <a:gd name="connsiteX7" fmla="*/ 0 w 5961011"/>
              <a:gd name="connsiteY7" fmla="*/ 4899260 h 5972431"/>
              <a:gd name="connsiteX8" fmla="*/ 0 w 5961011"/>
              <a:gd name="connsiteY8" fmla="*/ 22501 h 5972431"/>
              <a:gd name="connsiteX0" fmla="*/ 0 w 5764507"/>
              <a:gd name="connsiteY0" fmla="*/ 22501 h 5972665"/>
              <a:gd name="connsiteX1" fmla="*/ 1035071 w 5764507"/>
              <a:gd name="connsiteY1" fmla="*/ 16130 h 5972665"/>
              <a:gd name="connsiteX2" fmla="*/ 5365729 w 5764507"/>
              <a:gd name="connsiteY2" fmla="*/ 3430 h 5972665"/>
              <a:gd name="connsiteX3" fmla="*/ 5715000 w 5764507"/>
              <a:gd name="connsiteY3" fmla="*/ 479701 h 5972665"/>
              <a:gd name="connsiteX4" fmla="*/ 5702300 w 5764507"/>
              <a:gd name="connsiteY4" fmla="*/ 4886560 h 5972665"/>
              <a:gd name="connsiteX5" fmla="*/ 5695929 w 5764507"/>
              <a:gd name="connsiteY5" fmla="*/ 5972431 h 5972665"/>
              <a:gd name="connsiteX6" fmla="*/ 1073171 w 5764507"/>
              <a:gd name="connsiteY6" fmla="*/ 5972431 h 5972665"/>
              <a:gd name="connsiteX7" fmla="*/ 0 w 5764507"/>
              <a:gd name="connsiteY7" fmla="*/ 4899260 h 5972665"/>
              <a:gd name="connsiteX8" fmla="*/ 0 w 5764507"/>
              <a:gd name="connsiteY8" fmla="*/ 22501 h 5972665"/>
              <a:gd name="connsiteX0" fmla="*/ 0 w 5764507"/>
              <a:gd name="connsiteY0" fmla="*/ 230747 h 6180911"/>
              <a:gd name="connsiteX1" fmla="*/ 1035071 w 5764507"/>
              <a:gd name="connsiteY1" fmla="*/ 224376 h 6180911"/>
              <a:gd name="connsiteX2" fmla="*/ 5365729 w 5764507"/>
              <a:gd name="connsiteY2" fmla="*/ 211676 h 6180911"/>
              <a:gd name="connsiteX3" fmla="*/ 5715000 w 5764507"/>
              <a:gd name="connsiteY3" fmla="*/ 205347 h 6180911"/>
              <a:gd name="connsiteX4" fmla="*/ 5702300 w 5764507"/>
              <a:gd name="connsiteY4" fmla="*/ 5094806 h 6180911"/>
              <a:gd name="connsiteX5" fmla="*/ 5695929 w 5764507"/>
              <a:gd name="connsiteY5" fmla="*/ 6180677 h 6180911"/>
              <a:gd name="connsiteX6" fmla="*/ 1073171 w 5764507"/>
              <a:gd name="connsiteY6" fmla="*/ 6180677 h 6180911"/>
              <a:gd name="connsiteX7" fmla="*/ 0 w 5764507"/>
              <a:gd name="connsiteY7" fmla="*/ 5107506 h 6180911"/>
              <a:gd name="connsiteX8" fmla="*/ 0 w 5764507"/>
              <a:gd name="connsiteY8" fmla="*/ 230747 h 6180911"/>
              <a:gd name="connsiteX0" fmla="*/ 0 w 5764507"/>
              <a:gd name="connsiteY0" fmla="*/ 28028 h 5978192"/>
              <a:gd name="connsiteX1" fmla="*/ 1035071 w 5764507"/>
              <a:gd name="connsiteY1" fmla="*/ 21657 h 5978192"/>
              <a:gd name="connsiteX2" fmla="*/ 5365729 w 5764507"/>
              <a:gd name="connsiteY2" fmla="*/ 8957 h 5978192"/>
              <a:gd name="connsiteX3" fmla="*/ 5715000 w 5764507"/>
              <a:gd name="connsiteY3" fmla="*/ 2628 h 5978192"/>
              <a:gd name="connsiteX4" fmla="*/ 5702300 w 5764507"/>
              <a:gd name="connsiteY4" fmla="*/ 4892087 h 5978192"/>
              <a:gd name="connsiteX5" fmla="*/ 5695929 w 5764507"/>
              <a:gd name="connsiteY5" fmla="*/ 5977958 h 5978192"/>
              <a:gd name="connsiteX6" fmla="*/ 1073171 w 5764507"/>
              <a:gd name="connsiteY6" fmla="*/ 5977958 h 5978192"/>
              <a:gd name="connsiteX7" fmla="*/ 0 w 5764507"/>
              <a:gd name="connsiteY7" fmla="*/ 4904787 h 5978192"/>
              <a:gd name="connsiteX8" fmla="*/ 0 w 5764507"/>
              <a:gd name="connsiteY8" fmla="*/ 28028 h 5978192"/>
              <a:gd name="connsiteX0" fmla="*/ 0 w 5762477"/>
              <a:gd name="connsiteY0" fmla="*/ 22501 h 5972665"/>
              <a:gd name="connsiteX1" fmla="*/ 1035071 w 5762477"/>
              <a:gd name="connsiteY1" fmla="*/ 16130 h 5972665"/>
              <a:gd name="connsiteX2" fmla="*/ 5365729 w 5762477"/>
              <a:gd name="connsiteY2" fmla="*/ 3430 h 5972665"/>
              <a:gd name="connsiteX3" fmla="*/ 5711442 w 5762477"/>
              <a:gd name="connsiteY3" fmla="*/ 43355 h 5972665"/>
              <a:gd name="connsiteX4" fmla="*/ 5702300 w 5762477"/>
              <a:gd name="connsiteY4" fmla="*/ 4886560 h 5972665"/>
              <a:gd name="connsiteX5" fmla="*/ 5695929 w 5762477"/>
              <a:gd name="connsiteY5" fmla="*/ 5972431 h 5972665"/>
              <a:gd name="connsiteX6" fmla="*/ 1073171 w 5762477"/>
              <a:gd name="connsiteY6" fmla="*/ 5972431 h 5972665"/>
              <a:gd name="connsiteX7" fmla="*/ 0 w 5762477"/>
              <a:gd name="connsiteY7" fmla="*/ 4899260 h 5972665"/>
              <a:gd name="connsiteX8" fmla="*/ 0 w 5762477"/>
              <a:gd name="connsiteY8" fmla="*/ 22501 h 5972665"/>
              <a:gd name="connsiteX0" fmla="*/ 0 w 5758473"/>
              <a:gd name="connsiteY0" fmla="*/ 22501 h 5972665"/>
              <a:gd name="connsiteX1" fmla="*/ 1035071 w 5758473"/>
              <a:gd name="connsiteY1" fmla="*/ 16130 h 5972665"/>
              <a:gd name="connsiteX2" fmla="*/ 5365729 w 5758473"/>
              <a:gd name="connsiteY2" fmla="*/ 3430 h 5972665"/>
              <a:gd name="connsiteX3" fmla="*/ 5704326 w 5758473"/>
              <a:gd name="connsiteY3" fmla="*/ 64703 h 5972665"/>
              <a:gd name="connsiteX4" fmla="*/ 5702300 w 5758473"/>
              <a:gd name="connsiteY4" fmla="*/ 4886560 h 5972665"/>
              <a:gd name="connsiteX5" fmla="*/ 5695929 w 5758473"/>
              <a:gd name="connsiteY5" fmla="*/ 5972431 h 5972665"/>
              <a:gd name="connsiteX6" fmla="*/ 1073171 w 5758473"/>
              <a:gd name="connsiteY6" fmla="*/ 5972431 h 5972665"/>
              <a:gd name="connsiteX7" fmla="*/ 0 w 5758473"/>
              <a:gd name="connsiteY7" fmla="*/ 4899260 h 5972665"/>
              <a:gd name="connsiteX8" fmla="*/ 0 w 5758473"/>
              <a:gd name="connsiteY8" fmla="*/ 22501 h 5972665"/>
              <a:gd name="connsiteX0" fmla="*/ 0 w 5704901"/>
              <a:gd name="connsiteY0" fmla="*/ 22501 h 5972665"/>
              <a:gd name="connsiteX1" fmla="*/ 1035071 w 5704901"/>
              <a:gd name="connsiteY1" fmla="*/ 16130 h 5972665"/>
              <a:gd name="connsiteX2" fmla="*/ 5365729 w 5704901"/>
              <a:gd name="connsiteY2" fmla="*/ 3430 h 5972665"/>
              <a:gd name="connsiteX3" fmla="*/ 5704326 w 5704901"/>
              <a:gd name="connsiteY3" fmla="*/ 64703 h 5972665"/>
              <a:gd name="connsiteX4" fmla="*/ 5702300 w 5704901"/>
              <a:gd name="connsiteY4" fmla="*/ 4886560 h 5972665"/>
              <a:gd name="connsiteX5" fmla="*/ 5695929 w 5704901"/>
              <a:gd name="connsiteY5" fmla="*/ 5972431 h 5972665"/>
              <a:gd name="connsiteX6" fmla="*/ 1073171 w 5704901"/>
              <a:gd name="connsiteY6" fmla="*/ 5972431 h 5972665"/>
              <a:gd name="connsiteX7" fmla="*/ 0 w 5704901"/>
              <a:gd name="connsiteY7" fmla="*/ 4899260 h 5972665"/>
              <a:gd name="connsiteX8" fmla="*/ 0 w 5704901"/>
              <a:gd name="connsiteY8" fmla="*/ 22501 h 5972665"/>
              <a:gd name="connsiteX0" fmla="*/ 0 w 5828033"/>
              <a:gd name="connsiteY0" fmla="*/ 22802 h 5972966"/>
              <a:gd name="connsiteX1" fmla="*/ 1035071 w 5828033"/>
              <a:gd name="connsiteY1" fmla="*/ 16431 h 5972966"/>
              <a:gd name="connsiteX2" fmla="*/ 5365729 w 5828033"/>
              <a:gd name="connsiteY2" fmla="*/ 3731 h 5972966"/>
              <a:gd name="connsiteX3" fmla="*/ 5704326 w 5828033"/>
              <a:gd name="connsiteY3" fmla="*/ 4518 h 5972966"/>
              <a:gd name="connsiteX4" fmla="*/ 5702300 w 5828033"/>
              <a:gd name="connsiteY4" fmla="*/ 4886861 h 5972966"/>
              <a:gd name="connsiteX5" fmla="*/ 5695929 w 5828033"/>
              <a:gd name="connsiteY5" fmla="*/ 5972732 h 5972966"/>
              <a:gd name="connsiteX6" fmla="*/ 1073171 w 5828033"/>
              <a:gd name="connsiteY6" fmla="*/ 5972732 h 5972966"/>
              <a:gd name="connsiteX7" fmla="*/ 0 w 5828033"/>
              <a:gd name="connsiteY7" fmla="*/ 4899561 h 5972966"/>
              <a:gd name="connsiteX8" fmla="*/ 0 w 5828033"/>
              <a:gd name="connsiteY8" fmla="*/ 22802 h 5972966"/>
              <a:gd name="connsiteX0" fmla="*/ 0 w 5828033"/>
              <a:gd name="connsiteY0" fmla="*/ 22501 h 5972665"/>
              <a:gd name="connsiteX1" fmla="*/ 1035071 w 5828033"/>
              <a:gd name="connsiteY1" fmla="*/ 16130 h 5972665"/>
              <a:gd name="connsiteX2" fmla="*/ 5365729 w 5828033"/>
              <a:gd name="connsiteY2" fmla="*/ 3430 h 5972665"/>
              <a:gd name="connsiteX3" fmla="*/ 5704326 w 5828033"/>
              <a:gd name="connsiteY3" fmla="*/ 7775 h 5972665"/>
              <a:gd name="connsiteX4" fmla="*/ 5702300 w 5828033"/>
              <a:gd name="connsiteY4" fmla="*/ 4886560 h 5972665"/>
              <a:gd name="connsiteX5" fmla="*/ 5695929 w 5828033"/>
              <a:gd name="connsiteY5" fmla="*/ 5972431 h 5972665"/>
              <a:gd name="connsiteX6" fmla="*/ 1073171 w 5828033"/>
              <a:gd name="connsiteY6" fmla="*/ 5972431 h 5972665"/>
              <a:gd name="connsiteX7" fmla="*/ 0 w 5828033"/>
              <a:gd name="connsiteY7" fmla="*/ 4899260 h 5972665"/>
              <a:gd name="connsiteX8" fmla="*/ 0 w 5828033"/>
              <a:gd name="connsiteY8" fmla="*/ 22501 h 5972665"/>
              <a:gd name="connsiteX0" fmla="*/ 0 w 5704901"/>
              <a:gd name="connsiteY0" fmla="*/ 22501 h 5972665"/>
              <a:gd name="connsiteX1" fmla="*/ 1035071 w 5704901"/>
              <a:gd name="connsiteY1" fmla="*/ 16130 h 5972665"/>
              <a:gd name="connsiteX2" fmla="*/ 5365729 w 5704901"/>
              <a:gd name="connsiteY2" fmla="*/ 3430 h 5972665"/>
              <a:gd name="connsiteX3" fmla="*/ 5704326 w 5704901"/>
              <a:gd name="connsiteY3" fmla="*/ 7775 h 5972665"/>
              <a:gd name="connsiteX4" fmla="*/ 5702300 w 5704901"/>
              <a:gd name="connsiteY4" fmla="*/ 4886560 h 5972665"/>
              <a:gd name="connsiteX5" fmla="*/ 5695929 w 5704901"/>
              <a:gd name="connsiteY5" fmla="*/ 5972431 h 5972665"/>
              <a:gd name="connsiteX6" fmla="*/ 1073171 w 5704901"/>
              <a:gd name="connsiteY6" fmla="*/ 5972431 h 5972665"/>
              <a:gd name="connsiteX7" fmla="*/ 0 w 5704901"/>
              <a:gd name="connsiteY7" fmla="*/ 4899260 h 5972665"/>
              <a:gd name="connsiteX8" fmla="*/ 0 w 5704901"/>
              <a:gd name="connsiteY8" fmla="*/ 22501 h 5972665"/>
              <a:gd name="connsiteX0" fmla="*/ 21 w 5704922"/>
              <a:gd name="connsiteY0" fmla="*/ 19071 h 5969235"/>
              <a:gd name="connsiteX1" fmla="*/ 1035092 w 5704922"/>
              <a:gd name="connsiteY1" fmla="*/ 12700 h 5969235"/>
              <a:gd name="connsiteX2" fmla="*/ 5365750 w 5704922"/>
              <a:gd name="connsiteY2" fmla="*/ 0 h 5969235"/>
              <a:gd name="connsiteX3" fmla="*/ 5704347 w 5704922"/>
              <a:gd name="connsiteY3" fmla="*/ 4345 h 5969235"/>
              <a:gd name="connsiteX4" fmla="*/ 5702321 w 5704922"/>
              <a:gd name="connsiteY4" fmla="*/ 4883130 h 5969235"/>
              <a:gd name="connsiteX5" fmla="*/ 5695950 w 5704922"/>
              <a:gd name="connsiteY5" fmla="*/ 5969001 h 5969235"/>
              <a:gd name="connsiteX6" fmla="*/ 1073192 w 5704922"/>
              <a:gd name="connsiteY6" fmla="*/ 5969001 h 5969235"/>
              <a:gd name="connsiteX7" fmla="*/ 21 w 5704922"/>
              <a:gd name="connsiteY7" fmla="*/ 4895830 h 5969235"/>
              <a:gd name="connsiteX8" fmla="*/ 21 w 5704922"/>
              <a:gd name="connsiteY8" fmla="*/ 19071 h 596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4922" h="5969235">
                <a:moveTo>
                  <a:pt x="21" y="19071"/>
                </a:moveTo>
                <a:cubicBezTo>
                  <a:pt x="-3537" y="4497"/>
                  <a:pt x="442396" y="12700"/>
                  <a:pt x="1035092" y="12700"/>
                </a:cubicBezTo>
                <a:lnTo>
                  <a:pt x="5365750" y="0"/>
                </a:lnTo>
                <a:lnTo>
                  <a:pt x="5704347" y="4345"/>
                </a:lnTo>
                <a:cubicBezTo>
                  <a:pt x="5704347" y="12841"/>
                  <a:pt x="5706554" y="3414177"/>
                  <a:pt x="5702321" y="4883130"/>
                </a:cubicBezTo>
                <a:cubicBezTo>
                  <a:pt x="5702321" y="5475826"/>
                  <a:pt x="5691746" y="5981701"/>
                  <a:pt x="5695950" y="5969001"/>
                </a:cubicBezTo>
                <a:cubicBezTo>
                  <a:pt x="5700154" y="5956301"/>
                  <a:pt x="2614111" y="5969001"/>
                  <a:pt x="1073192" y="5969001"/>
                </a:cubicBezTo>
                <a:cubicBezTo>
                  <a:pt x="480496" y="5969001"/>
                  <a:pt x="21" y="5488526"/>
                  <a:pt x="21" y="4895830"/>
                </a:cubicBezTo>
                <a:cubicBezTo>
                  <a:pt x="21" y="3270244"/>
                  <a:pt x="3579" y="33645"/>
                  <a:pt x="21" y="19071"/>
                </a:cubicBez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0" name="Uitstel 8">
            <a:extLst>
              <a:ext uri="{FF2B5EF4-FFF2-40B4-BE49-F238E27FC236}">
                <a16:creationId xmlns:a16="http://schemas.microsoft.com/office/drawing/2014/main" id="{B57A8D78-3604-664C-B9D3-2255E730F86E}"/>
              </a:ext>
            </a:extLst>
          </p:cNvPr>
          <p:cNvSpPr/>
          <p:nvPr userDrawn="1"/>
        </p:nvSpPr>
        <p:spPr>
          <a:xfrm>
            <a:off x="-2" y="6452578"/>
            <a:ext cx="11729214" cy="405424"/>
          </a:xfrm>
          <a:custGeom>
            <a:avLst/>
            <a:gdLst>
              <a:gd name="connsiteX0" fmla="*/ 0 w 12192000"/>
              <a:gd name="connsiteY0" fmla="*/ 0 h 405423"/>
              <a:gd name="connsiteX1" fmla="*/ 6096000 w 12192000"/>
              <a:gd name="connsiteY1" fmla="*/ 0 h 405423"/>
              <a:gd name="connsiteX2" fmla="*/ 12192000 w 12192000"/>
              <a:gd name="connsiteY2" fmla="*/ 202712 h 405423"/>
              <a:gd name="connsiteX3" fmla="*/ 6096000 w 12192000"/>
              <a:gd name="connsiteY3" fmla="*/ 405424 h 405423"/>
              <a:gd name="connsiteX4" fmla="*/ 0 w 12192000"/>
              <a:gd name="connsiteY4" fmla="*/ 405423 h 405423"/>
              <a:gd name="connsiteX5" fmla="*/ 0 w 12192000"/>
              <a:gd name="connsiteY5" fmla="*/ 0 h 405423"/>
              <a:gd name="connsiteX0" fmla="*/ 0 w 11694289"/>
              <a:gd name="connsiteY0" fmla="*/ 0 h 405424"/>
              <a:gd name="connsiteX1" fmla="*/ 6096000 w 11694289"/>
              <a:gd name="connsiteY1" fmla="*/ 0 h 405424"/>
              <a:gd name="connsiteX2" fmla="*/ 11694289 w 11694289"/>
              <a:gd name="connsiteY2" fmla="*/ 202712 h 405424"/>
              <a:gd name="connsiteX3" fmla="*/ 6096000 w 11694289"/>
              <a:gd name="connsiteY3" fmla="*/ 405424 h 405424"/>
              <a:gd name="connsiteX4" fmla="*/ 0 w 11694289"/>
              <a:gd name="connsiteY4" fmla="*/ 405423 h 405424"/>
              <a:gd name="connsiteX5" fmla="*/ 0 w 11694289"/>
              <a:gd name="connsiteY5" fmla="*/ 0 h 405424"/>
              <a:gd name="connsiteX0" fmla="*/ 0 w 13331432"/>
              <a:gd name="connsiteY0" fmla="*/ 0 h 405424"/>
              <a:gd name="connsiteX1" fmla="*/ 11569700 w 13331432"/>
              <a:gd name="connsiteY1" fmla="*/ 0 h 405424"/>
              <a:gd name="connsiteX2" fmla="*/ 11694289 w 13331432"/>
              <a:gd name="connsiteY2" fmla="*/ 202712 h 405424"/>
              <a:gd name="connsiteX3" fmla="*/ 6096000 w 13331432"/>
              <a:gd name="connsiteY3" fmla="*/ 405424 h 405424"/>
              <a:gd name="connsiteX4" fmla="*/ 0 w 13331432"/>
              <a:gd name="connsiteY4" fmla="*/ 405423 h 405424"/>
              <a:gd name="connsiteX5" fmla="*/ 0 w 13331432"/>
              <a:gd name="connsiteY5" fmla="*/ 0 h 405424"/>
              <a:gd name="connsiteX0" fmla="*/ 0 w 13118548"/>
              <a:gd name="connsiteY0" fmla="*/ 0 h 405423"/>
              <a:gd name="connsiteX1" fmla="*/ 11569700 w 13118548"/>
              <a:gd name="connsiteY1" fmla="*/ 0 h 405423"/>
              <a:gd name="connsiteX2" fmla="*/ 11694289 w 13118548"/>
              <a:gd name="connsiteY2" fmla="*/ 202712 h 405423"/>
              <a:gd name="connsiteX3" fmla="*/ 11595100 w 13118548"/>
              <a:gd name="connsiteY3" fmla="*/ 380024 h 405423"/>
              <a:gd name="connsiteX4" fmla="*/ 0 w 13118548"/>
              <a:gd name="connsiteY4" fmla="*/ 405423 h 405423"/>
              <a:gd name="connsiteX5" fmla="*/ 0 w 13118548"/>
              <a:gd name="connsiteY5" fmla="*/ 0 h 405423"/>
              <a:gd name="connsiteX0" fmla="*/ 0 w 13098045"/>
              <a:gd name="connsiteY0" fmla="*/ 0 h 405423"/>
              <a:gd name="connsiteX1" fmla="*/ 11569700 w 13098045"/>
              <a:gd name="connsiteY1" fmla="*/ 0 h 405423"/>
              <a:gd name="connsiteX2" fmla="*/ 11694289 w 13098045"/>
              <a:gd name="connsiteY2" fmla="*/ 202712 h 405423"/>
              <a:gd name="connsiteX3" fmla="*/ 11595100 w 13098045"/>
              <a:gd name="connsiteY3" fmla="*/ 380024 h 405423"/>
              <a:gd name="connsiteX4" fmla="*/ 0 w 13098045"/>
              <a:gd name="connsiteY4" fmla="*/ 405423 h 405423"/>
              <a:gd name="connsiteX5" fmla="*/ 0 w 13098045"/>
              <a:gd name="connsiteY5" fmla="*/ 0 h 405423"/>
              <a:gd name="connsiteX0" fmla="*/ 0 w 11709428"/>
              <a:gd name="connsiteY0" fmla="*/ 0 h 405423"/>
              <a:gd name="connsiteX1" fmla="*/ 11569700 w 11709428"/>
              <a:gd name="connsiteY1" fmla="*/ 0 h 405423"/>
              <a:gd name="connsiteX2" fmla="*/ 11694289 w 11709428"/>
              <a:gd name="connsiteY2" fmla="*/ 202712 h 405423"/>
              <a:gd name="connsiteX3" fmla="*/ 11595100 w 11709428"/>
              <a:gd name="connsiteY3" fmla="*/ 380024 h 405423"/>
              <a:gd name="connsiteX4" fmla="*/ 0 w 11709428"/>
              <a:gd name="connsiteY4" fmla="*/ 405423 h 405423"/>
              <a:gd name="connsiteX5" fmla="*/ 0 w 11709428"/>
              <a:gd name="connsiteY5" fmla="*/ 0 h 405423"/>
              <a:gd name="connsiteX0" fmla="*/ 0 w 11694948"/>
              <a:gd name="connsiteY0" fmla="*/ 0 h 405423"/>
              <a:gd name="connsiteX1" fmla="*/ 11569700 w 11694948"/>
              <a:gd name="connsiteY1" fmla="*/ 0 h 405423"/>
              <a:gd name="connsiteX2" fmla="*/ 11694289 w 11694948"/>
              <a:gd name="connsiteY2" fmla="*/ 202712 h 405423"/>
              <a:gd name="connsiteX3" fmla="*/ 11544300 w 11694948"/>
              <a:gd name="connsiteY3" fmla="*/ 402249 h 405423"/>
              <a:gd name="connsiteX4" fmla="*/ 0 w 11694948"/>
              <a:gd name="connsiteY4" fmla="*/ 405423 h 405423"/>
              <a:gd name="connsiteX5" fmla="*/ 0 w 11694948"/>
              <a:gd name="connsiteY5" fmla="*/ 0 h 405423"/>
              <a:gd name="connsiteX0" fmla="*/ 0 w 11695101"/>
              <a:gd name="connsiteY0" fmla="*/ 0 h 405423"/>
              <a:gd name="connsiteX1" fmla="*/ 11537950 w 11695101"/>
              <a:gd name="connsiteY1" fmla="*/ 0 h 405423"/>
              <a:gd name="connsiteX2" fmla="*/ 11694289 w 11695101"/>
              <a:gd name="connsiteY2" fmla="*/ 202712 h 405423"/>
              <a:gd name="connsiteX3" fmla="*/ 11544300 w 11695101"/>
              <a:gd name="connsiteY3" fmla="*/ 402249 h 405423"/>
              <a:gd name="connsiteX4" fmla="*/ 0 w 11695101"/>
              <a:gd name="connsiteY4" fmla="*/ 405423 h 405423"/>
              <a:gd name="connsiteX5" fmla="*/ 0 w 11695101"/>
              <a:gd name="connsiteY5" fmla="*/ 0 h 405423"/>
              <a:gd name="connsiteX0" fmla="*/ 0 w 11694913"/>
              <a:gd name="connsiteY0" fmla="*/ 0 h 405423"/>
              <a:gd name="connsiteX1" fmla="*/ 11541125 w 11694913"/>
              <a:gd name="connsiteY1" fmla="*/ 0 h 405423"/>
              <a:gd name="connsiteX2" fmla="*/ 11694289 w 11694913"/>
              <a:gd name="connsiteY2" fmla="*/ 202712 h 405423"/>
              <a:gd name="connsiteX3" fmla="*/ 11544300 w 11694913"/>
              <a:gd name="connsiteY3" fmla="*/ 402249 h 405423"/>
              <a:gd name="connsiteX4" fmla="*/ 0 w 11694913"/>
              <a:gd name="connsiteY4" fmla="*/ 405423 h 405423"/>
              <a:gd name="connsiteX5" fmla="*/ 0 w 11694913"/>
              <a:gd name="connsiteY5" fmla="*/ 0 h 405423"/>
              <a:gd name="connsiteX0" fmla="*/ 0 w 11729224"/>
              <a:gd name="connsiteY0" fmla="*/ 0 h 405423"/>
              <a:gd name="connsiteX1" fmla="*/ 11541125 w 11729224"/>
              <a:gd name="connsiteY1" fmla="*/ 0 h 405423"/>
              <a:gd name="connsiteX2" fmla="*/ 11729214 w 11729224"/>
              <a:gd name="connsiteY2" fmla="*/ 193187 h 405423"/>
              <a:gd name="connsiteX3" fmla="*/ 11544300 w 11729224"/>
              <a:gd name="connsiteY3" fmla="*/ 402249 h 405423"/>
              <a:gd name="connsiteX4" fmla="*/ 0 w 11729224"/>
              <a:gd name="connsiteY4" fmla="*/ 405423 h 405423"/>
              <a:gd name="connsiteX5" fmla="*/ 0 w 11729224"/>
              <a:gd name="connsiteY5" fmla="*/ 0 h 405423"/>
              <a:gd name="connsiteX0" fmla="*/ 0 w 11729214"/>
              <a:gd name="connsiteY0" fmla="*/ 0 h 405424"/>
              <a:gd name="connsiteX1" fmla="*/ 11541125 w 11729214"/>
              <a:gd name="connsiteY1" fmla="*/ 0 h 405424"/>
              <a:gd name="connsiteX2" fmla="*/ 11729214 w 11729214"/>
              <a:gd name="connsiteY2" fmla="*/ 193187 h 405424"/>
              <a:gd name="connsiteX3" fmla="*/ 11541125 w 11729214"/>
              <a:gd name="connsiteY3" fmla="*/ 405424 h 405424"/>
              <a:gd name="connsiteX4" fmla="*/ 0 w 11729214"/>
              <a:gd name="connsiteY4" fmla="*/ 405423 h 405424"/>
              <a:gd name="connsiteX5" fmla="*/ 0 w 11729214"/>
              <a:gd name="connsiteY5" fmla="*/ 0 h 40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29214" h="405424">
                <a:moveTo>
                  <a:pt x="0" y="0"/>
                </a:moveTo>
                <a:lnTo>
                  <a:pt x="11541125" y="0"/>
                </a:lnTo>
                <a:cubicBezTo>
                  <a:pt x="11656653" y="12700"/>
                  <a:pt x="11729214" y="125616"/>
                  <a:pt x="11729214" y="193187"/>
                </a:cubicBezTo>
                <a:cubicBezTo>
                  <a:pt x="11729214" y="260758"/>
                  <a:pt x="11707453" y="380024"/>
                  <a:pt x="11541125" y="405424"/>
                </a:cubicBezTo>
                <a:lnTo>
                  <a:pt x="0" y="40542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CBABBC18-C9AE-6747-BA52-A58CFB432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4200" y="6472151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CBB94F32-8D64-A749-8CF3-AF860A1C4967}" type="datetime4">
              <a:rPr lang="nl-NL" smtClean="0"/>
              <a:pPr/>
              <a:t>16 februari 2026</a:t>
            </a:fld>
            <a:endParaRPr lang="nl-NL" dirty="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BF3DB9D0-2F2C-364F-A973-B39594C52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472151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nl-NL" dirty="0"/>
              <a:t>&lt;Deze tekst kun je aanpassen in de koptekst en voettekst &gt;</a:t>
            </a:r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A4C7D787-9E05-E449-939B-A91CA223C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6800" y="647215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1ED00D7C-37EB-5349-8ABC-105518C573F0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47" name="Graphic 10">
            <a:extLst>
              <a:ext uri="{FF2B5EF4-FFF2-40B4-BE49-F238E27FC236}">
                <a16:creationId xmlns:a16="http://schemas.microsoft.com/office/drawing/2014/main" id="{82406E03-D264-F84C-B212-50433CD8167C}"/>
              </a:ext>
            </a:extLst>
          </p:cNvPr>
          <p:cNvGrpSpPr/>
          <p:nvPr userDrawn="1"/>
        </p:nvGrpSpPr>
        <p:grpSpPr>
          <a:xfrm>
            <a:off x="281673" y="326545"/>
            <a:ext cx="2842443" cy="713011"/>
            <a:chOff x="534779" y="424223"/>
            <a:chExt cx="3855911" cy="967234"/>
          </a:xfrm>
        </p:grpSpPr>
        <p:sp>
          <p:nvSpPr>
            <p:cNvPr id="148" name="Vrije vorm 147">
              <a:extLst>
                <a:ext uri="{FF2B5EF4-FFF2-40B4-BE49-F238E27FC236}">
                  <a16:creationId xmlns:a16="http://schemas.microsoft.com/office/drawing/2014/main" id="{0B0079FC-ED05-794B-BA97-E29AE9D46955}"/>
                </a:ext>
              </a:extLst>
            </p:cNvPr>
            <p:cNvSpPr/>
            <p:nvPr/>
          </p:nvSpPr>
          <p:spPr>
            <a:xfrm>
              <a:off x="758133" y="1031011"/>
              <a:ext cx="362237" cy="132901"/>
            </a:xfrm>
            <a:custGeom>
              <a:avLst/>
              <a:gdLst>
                <a:gd name="connsiteX0" fmla="*/ 295650 w 362237"/>
                <a:gd name="connsiteY0" fmla="*/ 132901 h 132901"/>
                <a:gd name="connsiteX1" fmla="*/ 66588 w 362237"/>
                <a:gd name="connsiteY1" fmla="*/ 132901 h 132901"/>
                <a:gd name="connsiteX2" fmla="*/ 0 w 362237"/>
                <a:gd name="connsiteY2" fmla="*/ 66451 h 132901"/>
                <a:gd name="connsiteX3" fmla="*/ 0 w 362237"/>
                <a:gd name="connsiteY3" fmla="*/ 66451 h 132901"/>
                <a:gd name="connsiteX4" fmla="*/ 66588 w 362237"/>
                <a:gd name="connsiteY4" fmla="*/ 0 h 132901"/>
                <a:gd name="connsiteX5" fmla="*/ 295650 w 362237"/>
                <a:gd name="connsiteY5" fmla="*/ 0 h 132901"/>
                <a:gd name="connsiteX6" fmla="*/ 362238 w 362237"/>
                <a:gd name="connsiteY6" fmla="*/ 66451 h 132901"/>
                <a:gd name="connsiteX7" fmla="*/ 362238 w 362237"/>
                <a:gd name="connsiteY7" fmla="*/ 66451 h 132901"/>
                <a:gd name="connsiteX8" fmla="*/ 295650 w 362237"/>
                <a:gd name="connsiteY8" fmla="*/ 132901 h 1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237" h="132901">
                  <a:moveTo>
                    <a:pt x="295650" y="132901"/>
                  </a:moveTo>
                  <a:lnTo>
                    <a:pt x="66588" y="132901"/>
                  </a:lnTo>
                  <a:cubicBezTo>
                    <a:pt x="29965" y="132901"/>
                    <a:pt x="0" y="102998"/>
                    <a:pt x="0" y="66451"/>
                  </a:cubicBezTo>
                  <a:lnTo>
                    <a:pt x="0" y="66451"/>
                  </a:lnTo>
                  <a:cubicBezTo>
                    <a:pt x="0" y="29903"/>
                    <a:pt x="29965" y="0"/>
                    <a:pt x="66588" y="0"/>
                  </a:cubicBezTo>
                  <a:lnTo>
                    <a:pt x="295650" y="0"/>
                  </a:lnTo>
                  <a:cubicBezTo>
                    <a:pt x="332273" y="0"/>
                    <a:pt x="362238" y="29903"/>
                    <a:pt x="362238" y="66451"/>
                  </a:cubicBezTo>
                  <a:lnTo>
                    <a:pt x="362238" y="66451"/>
                  </a:lnTo>
                  <a:cubicBezTo>
                    <a:pt x="362238" y="103093"/>
                    <a:pt x="332273" y="132901"/>
                    <a:pt x="295650" y="132901"/>
                  </a:cubicBezTo>
                  <a:close/>
                </a:path>
              </a:pathLst>
            </a:custGeom>
            <a:solidFill>
              <a:srgbClr val="82BE23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9" name="Vrije vorm 148">
              <a:extLst>
                <a:ext uri="{FF2B5EF4-FFF2-40B4-BE49-F238E27FC236}">
                  <a16:creationId xmlns:a16="http://schemas.microsoft.com/office/drawing/2014/main" id="{A96388A5-34B0-D34B-8142-0D2748928DDC}"/>
                </a:ext>
              </a:extLst>
            </p:cNvPr>
            <p:cNvSpPr/>
            <p:nvPr/>
          </p:nvSpPr>
          <p:spPr>
            <a:xfrm>
              <a:off x="1053783" y="1372472"/>
              <a:ext cx="116433" cy="18985"/>
            </a:xfrm>
            <a:custGeom>
              <a:avLst/>
              <a:gdLst>
                <a:gd name="connsiteX0" fmla="*/ 107016 w 116433"/>
                <a:gd name="connsiteY0" fmla="*/ 18986 h 18985"/>
                <a:gd name="connsiteX1" fmla="*/ 9513 w 116433"/>
                <a:gd name="connsiteY1" fmla="*/ 18986 h 18985"/>
                <a:gd name="connsiteX2" fmla="*/ 0 w 116433"/>
                <a:gd name="connsiteY2" fmla="*/ 9493 h 18985"/>
                <a:gd name="connsiteX3" fmla="*/ 9513 w 116433"/>
                <a:gd name="connsiteY3" fmla="*/ 0 h 18985"/>
                <a:gd name="connsiteX4" fmla="*/ 106921 w 116433"/>
                <a:gd name="connsiteY4" fmla="*/ 0 h 18985"/>
                <a:gd name="connsiteX5" fmla="*/ 116434 w 116433"/>
                <a:gd name="connsiteY5" fmla="*/ 9493 h 18985"/>
                <a:gd name="connsiteX6" fmla="*/ 107016 w 116433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33" h="18985">
                  <a:moveTo>
                    <a:pt x="10701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06921" y="0"/>
                  </a:lnTo>
                  <a:cubicBezTo>
                    <a:pt x="112153" y="0"/>
                    <a:pt x="116434" y="4272"/>
                    <a:pt x="116434" y="9493"/>
                  </a:cubicBezTo>
                  <a:cubicBezTo>
                    <a:pt x="116434" y="14714"/>
                    <a:pt x="112248" y="18986"/>
                    <a:pt x="10701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0" name="Vrije vorm 149">
              <a:extLst>
                <a:ext uri="{FF2B5EF4-FFF2-40B4-BE49-F238E27FC236}">
                  <a16:creationId xmlns:a16="http://schemas.microsoft.com/office/drawing/2014/main" id="{768CB5E2-0498-5F4A-88C6-2AE79B251D73}"/>
                </a:ext>
              </a:extLst>
            </p:cNvPr>
            <p:cNvSpPr/>
            <p:nvPr/>
          </p:nvSpPr>
          <p:spPr>
            <a:xfrm>
              <a:off x="1053783" y="1334500"/>
              <a:ext cx="116433" cy="18985"/>
            </a:xfrm>
            <a:custGeom>
              <a:avLst/>
              <a:gdLst>
                <a:gd name="connsiteX0" fmla="*/ 107016 w 116433"/>
                <a:gd name="connsiteY0" fmla="*/ 18986 h 18985"/>
                <a:gd name="connsiteX1" fmla="*/ 9513 w 116433"/>
                <a:gd name="connsiteY1" fmla="*/ 18986 h 18985"/>
                <a:gd name="connsiteX2" fmla="*/ 0 w 116433"/>
                <a:gd name="connsiteY2" fmla="*/ 9493 h 18985"/>
                <a:gd name="connsiteX3" fmla="*/ 9513 w 116433"/>
                <a:gd name="connsiteY3" fmla="*/ 0 h 18985"/>
                <a:gd name="connsiteX4" fmla="*/ 106921 w 116433"/>
                <a:gd name="connsiteY4" fmla="*/ 0 h 18985"/>
                <a:gd name="connsiteX5" fmla="*/ 116434 w 116433"/>
                <a:gd name="connsiteY5" fmla="*/ 9493 h 18985"/>
                <a:gd name="connsiteX6" fmla="*/ 107016 w 116433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33" h="18985">
                  <a:moveTo>
                    <a:pt x="10701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06921" y="0"/>
                  </a:lnTo>
                  <a:cubicBezTo>
                    <a:pt x="112153" y="0"/>
                    <a:pt x="116434" y="4272"/>
                    <a:pt x="116434" y="9493"/>
                  </a:cubicBezTo>
                  <a:cubicBezTo>
                    <a:pt x="116434" y="14714"/>
                    <a:pt x="112248" y="18986"/>
                    <a:pt x="10701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1" name="Vrije vorm 150">
              <a:extLst>
                <a:ext uri="{FF2B5EF4-FFF2-40B4-BE49-F238E27FC236}">
                  <a16:creationId xmlns:a16="http://schemas.microsoft.com/office/drawing/2014/main" id="{2D4CC98E-B4E4-9047-B37A-7F13D2587FE9}"/>
                </a:ext>
              </a:extLst>
            </p:cNvPr>
            <p:cNvSpPr/>
            <p:nvPr/>
          </p:nvSpPr>
          <p:spPr>
            <a:xfrm>
              <a:off x="1069194" y="1296623"/>
              <a:ext cx="68204" cy="18985"/>
            </a:xfrm>
            <a:custGeom>
              <a:avLst/>
              <a:gdLst>
                <a:gd name="connsiteX0" fmla="*/ 58692 w 68204"/>
                <a:gd name="connsiteY0" fmla="*/ 18986 h 18985"/>
                <a:gd name="connsiteX1" fmla="*/ 9513 w 68204"/>
                <a:gd name="connsiteY1" fmla="*/ 18986 h 18985"/>
                <a:gd name="connsiteX2" fmla="*/ 0 w 68204"/>
                <a:gd name="connsiteY2" fmla="*/ 9493 h 18985"/>
                <a:gd name="connsiteX3" fmla="*/ 9513 w 68204"/>
                <a:gd name="connsiteY3" fmla="*/ 0 h 18985"/>
                <a:gd name="connsiteX4" fmla="*/ 58692 w 68204"/>
                <a:gd name="connsiteY4" fmla="*/ 0 h 18985"/>
                <a:gd name="connsiteX5" fmla="*/ 68205 w 68204"/>
                <a:gd name="connsiteY5" fmla="*/ 9493 h 18985"/>
                <a:gd name="connsiteX6" fmla="*/ 58692 w 6820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04" h="18985">
                  <a:moveTo>
                    <a:pt x="5869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8692" y="0"/>
                  </a:lnTo>
                  <a:cubicBezTo>
                    <a:pt x="63924" y="0"/>
                    <a:pt x="68205" y="4272"/>
                    <a:pt x="68205" y="9493"/>
                  </a:cubicBezTo>
                  <a:cubicBezTo>
                    <a:pt x="68205" y="14714"/>
                    <a:pt x="63924" y="18986"/>
                    <a:pt x="58692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2" name="Vrije vorm 151">
              <a:extLst>
                <a:ext uri="{FF2B5EF4-FFF2-40B4-BE49-F238E27FC236}">
                  <a16:creationId xmlns:a16="http://schemas.microsoft.com/office/drawing/2014/main" id="{E0A2ECB3-106C-CA4D-BC5A-DC1EAD224731}"/>
                </a:ext>
              </a:extLst>
            </p:cNvPr>
            <p:cNvSpPr/>
            <p:nvPr/>
          </p:nvSpPr>
          <p:spPr>
            <a:xfrm>
              <a:off x="1069194" y="1258651"/>
              <a:ext cx="68204" cy="18985"/>
            </a:xfrm>
            <a:custGeom>
              <a:avLst/>
              <a:gdLst>
                <a:gd name="connsiteX0" fmla="*/ 58692 w 68204"/>
                <a:gd name="connsiteY0" fmla="*/ 18986 h 18985"/>
                <a:gd name="connsiteX1" fmla="*/ 9513 w 68204"/>
                <a:gd name="connsiteY1" fmla="*/ 18986 h 18985"/>
                <a:gd name="connsiteX2" fmla="*/ 0 w 68204"/>
                <a:gd name="connsiteY2" fmla="*/ 9493 h 18985"/>
                <a:gd name="connsiteX3" fmla="*/ 9513 w 68204"/>
                <a:gd name="connsiteY3" fmla="*/ 0 h 18985"/>
                <a:gd name="connsiteX4" fmla="*/ 58692 w 68204"/>
                <a:gd name="connsiteY4" fmla="*/ 0 h 18985"/>
                <a:gd name="connsiteX5" fmla="*/ 68205 w 68204"/>
                <a:gd name="connsiteY5" fmla="*/ 9493 h 18985"/>
                <a:gd name="connsiteX6" fmla="*/ 58692 w 6820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04" h="18985">
                  <a:moveTo>
                    <a:pt x="5869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8692" y="0"/>
                  </a:lnTo>
                  <a:cubicBezTo>
                    <a:pt x="63924" y="0"/>
                    <a:pt x="68205" y="4272"/>
                    <a:pt x="68205" y="9493"/>
                  </a:cubicBezTo>
                  <a:cubicBezTo>
                    <a:pt x="68205" y="14714"/>
                    <a:pt x="63924" y="18986"/>
                    <a:pt x="58692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3" name="Vrije vorm 152">
              <a:extLst>
                <a:ext uri="{FF2B5EF4-FFF2-40B4-BE49-F238E27FC236}">
                  <a16:creationId xmlns:a16="http://schemas.microsoft.com/office/drawing/2014/main" id="{60CA0E4A-668A-BA41-BEE1-EA68122A8DA1}"/>
                </a:ext>
              </a:extLst>
            </p:cNvPr>
            <p:cNvSpPr/>
            <p:nvPr/>
          </p:nvSpPr>
          <p:spPr>
            <a:xfrm>
              <a:off x="1044556" y="1220775"/>
              <a:ext cx="144210" cy="18985"/>
            </a:xfrm>
            <a:custGeom>
              <a:avLst/>
              <a:gdLst>
                <a:gd name="connsiteX0" fmla="*/ 134698 w 144210"/>
                <a:gd name="connsiteY0" fmla="*/ 18986 h 18985"/>
                <a:gd name="connsiteX1" fmla="*/ 9513 w 144210"/>
                <a:gd name="connsiteY1" fmla="*/ 18986 h 18985"/>
                <a:gd name="connsiteX2" fmla="*/ 0 w 144210"/>
                <a:gd name="connsiteY2" fmla="*/ 9493 h 18985"/>
                <a:gd name="connsiteX3" fmla="*/ 9513 w 144210"/>
                <a:gd name="connsiteY3" fmla="*/ 0 h 18985"/>
                <a:gd name="connsiteX4" fmla="*/ 134698 w 144210"/>
                <a:gd name="connsiteY4" fmla="*/ 0 h 18985"/>
                <a:gd name="connsiteX5" fmla="*/ 144210 w 144210"/>
                <a:gd name="connsiteY5" fmla="*/ 9493 h 18985"/>
                <a:gd name="connsiteX6" fmla="*/ 134698 w 144210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10" h="18985">
                  <a:moveTo>
                    <a:pt x="134698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34698" y="0"/>
                  </a:lnTo>
                  <a:cubicBezTo>
                    <a:pt x="139930" y="0"/>
                    <a:pt x="144210" y="4272"/>
                    <a:pt x="144210" y="9493"/>
                  </a:cubicBezTo>
                  <a:cubicBezTo>
                    <a:pt x="144210" y="14714"/>
                    <a:pt x="139930" y="18986"/>
                    <a:pt x="134698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4" name="Graphic 10">
              <a:extLst>
                <a:ext uri="{FF2B5EF4-FFF2-40B4-BE49-F238E27FC236}">
                  <a16:creationId xmlns:a16="http://schemas.microsoft.com/office/drawing/2014/main" id="{845CE7B9-15CD-E348-9F5F-7B6DECA55151}"/>
                </a:ext>
              </a:extLst>
            </p:cNvPr>
            <p:cNvGrpSpPr/>
            <p:nvPr/>
          </p:nvGrpSpPr>
          <p:grpSpPr>
            <a:xfrm>
              <a:off x="616016" y="1106954"/>
              <a:ext cx="612227" cy="18985"/>
              <a:chOff x="616016" y="1106954"/>
              <a:chExt cx="612227" cy="18985"/>
            </a:xfrm>
          </p:grpSpPr>
          <p:grpSp>
            <p:nvGrpSpPr>
              <p:cNvPr id="260" name="Graphic 10">
                <a:extLst>
                  <a:ext uri="{FF2B5EF4-FFF2-40B4-BE49-F238E27FC236}">
                    <a16:creationId xmlns:a16="http://schemas.microsoft.com/office/drawing/2014/main" id="{F0C027B0-2A3F-C540-8F9A-10E4139C2770}"/>
                  </a:ext>
                </a:extLst>
              </p:cNvPr>
              <p:cNvGrpSpPr/>
              <p:nvPr/>
            </p:nvGrpSpPr>
            <p:grpSpPr>
              <a:xfrm>
                <a:off x="616016" y="1106954"/>
                <a:ext cx="612227" cy="18985"/>
                <a:chOff x="616016" y="1106954"/>
                <a:chExt cx="612227" cy="18985"/>
              </a:xfrm>
              <a:solidFill>
                <a:srgbClr val="009989"/>
              </a:solidFill>
            </p:grpSpPr>
            <p:sp>
              <p:nvSpPr>
                <p:cNvPr id="264" name="Vrije vorm 263">
                  <a:extLst>
                    <a:ext uri="{FF2B5EF4-FFF2-40B4-BE49-F238E27FC236}">
                      <a16:creationId xmlns:a16="http://schemas.microsoft.com/office/drawing/2014/main" id="{2D01EFDB-D9F1-D043-9E79-F9C8A9A5BABF}"/>
                    </a:ext>
                  </a:extLst>
                </p:cNvPr>
                <p:cNvSpPr/>
                <p:nvPr/>
              </p:nvSpPr>
              <p:spPr>
                <a:xfrm>
                  <a:off x="616016" y="1106954"/>
                  <a:ext cx="124804" cy="18985"/>
                </a:xfrm>
                <a:custGeom>
                  <a:avLst/>
                  <a:gdLst>
                    <a:gd name="connsiteX0" fmla="*/ 115387 w 124804"/>
                    <a:gd name="connsiteY0" fmla="*/ 18986 h 18985"/>
                    <a:gd name="connsiteX1" fmla="*/ 9513 w 124804"/>
                    <a:gd name="connsiteY1" fmla="*/ 18986 h 18985"/>
                    <a:gd name="connsiteX2" fmla="*/ 0 w 124804"/>
                    <a:gd name="connsiteY2" fmla="*/ 9493 h 18985"/>
                    <a:gd name="connsiteX3" fmla="*/ 9513 w 124804"/>
                    <a:gd name="connsiteY3" fmla="*/ 0 h 18985"/>
                    <a:gd name="connsiteX4" fmla="*/ 115292 w 124804"/>
                    <a:gd name="connsiteY4" fmla="*/ 0 h 18985"/>
                    <a:gd name="connsiteX5" fmla="*/ 124805 w 124804"/>
                    <a:gd name="connsiteY5" fmla="*/ 9493 h 18985"/>
                    <a:gd name="connsiteX6" fmla="*/ 115387 w 124804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804" h="18985">
                      <a:moveTo>
                        <a:pt x="11538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5292" y="0"/>
                      </a:lnTo>
                      <a:cubicBezTo>
                        <a:pt x="120524" y="0"/>
                        <a:pt x="124805" y="4272"/>
                        <a:pt x="124805" y="9493"/>
                      </a:cubicBezTo>
                      <a:cubicBezTo>
                        <a:pt x="124805" y="14714"/>
                        <a:pt x="120619" y="18986"/>
                        <a:pt x="115387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5" name="Vrije vorm 264">
                  <a:extLst>
                    <a:ext uri="{FF2B5EF4-FFF2-40B4-BE49-F238E27FC236}">
                      <a16:creationId xmlns:a16="http://schemas.microsoft.com/office/drawing/2014/main" id="{27A1388F-9B8D-BC46-B5A2-610B7CE367F0}"/>
                    </a:ext>
                  </a:extLst>
                </p:cNvPr>
                <p:cNvSpPr/>
                <p:nvPr/>
              </p:nvSpPr>
              <p:spPr>
                <a:xfrm>
                  <a:off x="1135877" y="1106954"/>
                  <a:ext cx="92366" cy="18985"/>
                </a:xfrm>
                <a:custGeom>
                  <a:avLst/>
                  <a:gdLst>
                    <a:gd name="connsiteX0" fmla="*/ 82854 w 92366"/>
                    <a:gd name="connsiteY0" fmla="*/ 18986 h 18985"/>
                    <a:gd name="connsiteX1" fmla="*/ 9513 w 92366"/>
                    <a:gd name="connsiteY1" fmla="*/ 18986 h 18985"/>
                    <a:gd name="connsiteX2" fmla="*/ 0 w 92366"/>
                    <a:gd name="connsiteY2" fmla="*/ 9493 h 18985"/>
                    <a:gd name="connsiteX3" fmla="*/ 9513 w 92366"/>
                    <a:gd name="connsiteY3" fmla="*/ 0 h 18985"/>
                    <a:gd name="connsiteX4" fmla="*/ 82854 w 92366"/>
                    <a:gd name="connsiteY4" fmla="*/ 0 h 18985"/>
                    <a:gd name="connsiteX5" fmla="*/ 92367 w 92366"/>
                    <a:gd name="connsiteY5" fmla="*/ 9493 h 18985"/>
                    <a:gd name="connsiteX6" fmla="*/ 82854 w 9236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66" h="18985">
                      <a:moveTo>
                        <a:pt x="8285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854" y="0"/>
                      </a:lnTo>
                      <a:cubicBezTo>
                        <a:pt x="88086" y="0"/>
                        <a:pt x="92367" y="4272"/>
                        <a:pt x="92367" y="9493"/>
                      </a:cubicBezTo>
                      <a:cubicBezTo>
                        <a:pt x="92367" y="14714"/>
                        <a:pt x="88181" y="18986"/>
                        <a:pt x="8285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61" name="Graphic 10">
                <a:extLst>
                  <a:ext uri="{FF2B5EF4-FFF2-40B4-BE49-F238E27FC236}">
                    <a16:creationId xmlns:a16="http://schemas.microsoft.com/office/drawing/2014/main" id="{99DB6DDA-655E-464A-918C-E8850C65E74E}"/>
                  </a:ext>
                </a:extLst>
              </p:cNvPr>
              <p:cNvGrpSpPr/>
              <p:nvPr/>
            </p:nvGrpSpPr>
            <p:grpSpPr>
              <a:xfrm>
                <a:off x="616016" y="1106954"/>
                <a:ext cx="612227" cy="18985"/>
                <a:chOff x="616016" y="1106954"/>
                <a:chExt cx="612227" cy="18985"/>
              </a:xfrm>
              <a:solidFill>
                <a:srgbClr val="009789"/>
              </a:solidFill>
            </p:grpSpPr>
            <p:sp>
              <p:nvSpPr>
                <p:cNvPr id="262" name="Vrije vorm 261">
                  <a:extLst>
                    <a:ext uri="{FF2B5EF4-FFF2-40B4-BE49-F238E27FC236}">
                      <a16:creationId xmlns:a16="http://schemas.microsoft.com/office/drawing/2014/main" id="{BD418628-C444-0E47-99C8-999996638EBB}"/>
                    </a:ext>
                  </a:extLst>
                </p:cNvPr>
                <p:cNvSpPr/>
                <p:nvPr/>
              </p:nvSpPr>
              <p:spPr>
                <a:xfrm>
                  <a:off x="616016" y="1106954"/>
                  <a:ext cx="124804" cy="18985"/>
                </a:xfrm>
                <a:custGeom>
                  <a:avLst/>
                  <a:gdLst>
                    <a:gd name="connsiteX0" fmla="*/ 115387 w 124804"/>
                    <a:gd name="connsiteY0" fmla="*/ 18986 h 18985"/>
                    <a:gd name="connsiteX1" fmla="*/ 9513 w 124804"/>
                    <a:gd name="connsiteY1" fmla="*/ 18986 h 18985"/>
                    <a:gd name="connsiteX2" fmla="*/ 0 w 124804"/>
                    <a:gd name="connsiteY2" fmla="*/ 9493 h 18985"/>
                    <a:gd name="connsiteX3" fmla="*/ 9513 w 124804"/>
                    <a:gd name="connsiteY3" fmla="*/ 0 h 18985"/>
                    <a:gd name="connsiteX4" fmla="*/ 115292 w 124804"/>
                    <a:gd name="connsiteY4" fmla="*/ 0 h 18985"/>
                    <a:gd name="connsiteX5" fmla="*/ 124805 w 124804"/>
                    <a:gd name="connsiteY5" fmla="*/ 9493 h 18985"/>
                    <a:gd name="connsiteX6" fmla="*/ 115387 w 124804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804" h="18985">
                      <a:moveTo>
                        <a:pt x="11538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5292" y="0"/>
                      </a:lnTo>
                      <a:cubicBezTo>
                        <a:pt x="120524" y="0"/>
                        <a:pt x="124805" y="4272"/>
                        <a:pt x="124805" y="9493"/>
                      </a:cubicBezTo>
                      <a:cubicBezTo>
                        <a:pt x="124805" y="14714"/>
                        <a:pt x="120619" y="18986"/>
                        <a:pt x="115387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3" name="Vrije vorm 262">
                  <a:extLst>
                    <a:ext uri="{FF2B5EF4-FFF2-40B4-BE49-F238E27FC236}">
                      <a16:creationId xmlns:a16="http://schemas.microsoft.com/office/drawing/2014/main" id="{946A85CA-9C2A-2C40-A43C-367A0430398B}"/>
                    </a:ext>
                  </a:extLst>
                </p:cNvPr>
                <p:cNvSpPr/>
                <p:nvPr/>
              </p:nvSpPr>
              <p:spPr>
                <a:xfrm>
                  <a:off x="1135877" y="1106954"/>
                  <a:ext cx="92366" cy="18985"/>
                </a:xfrm>
                <a:custGeom>
                  <a:avLst/>
                  <a:gdLst>
                    <a:gd name="connsiteX0" fmla="*/ 82854 w 92366"/>
                    <a:gd name="connsiteY0" fmla="*/ 18986 h 18985"/>
                    <a:gd name="connsiteX1" fmla="*/ 9513 w 92366"/>
                    <a:gd name="connsiteY1" fmla="*/ 18986 h 18985"/>
                    <a:gd name="connsiteX2" fmla="*/ 0 w 92366"/>
                    <a:gd name="connsiteY2" fmla="*/ 9493 h 18985"/>
                    <a:gd name="connsiteX3" fmla="*/ 9513 w 92366"/>
                    <a:gd name="connsiteY3" fmla="*/ 0 h 18985"/>
                    <a:gd name="connsiteX4" fmla="*/ 82854 w 92366"/>
                    <a:gd name="connsiteY4" fmla="*/ 0 h 18985"/>
                    <a:gd name="connsiteX5" fmla="*/ 92367 w 92366"/>
                    <a:gd name="connsiteY5" fmla="*/ 9493 h 18985"/>
                    <a:gd name="connsiteX6" fmla="*/ 82854 w 9236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66" h="18985">
                      <a:moveTo>
                        <a:pt x="8285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854" y="0"/>
                      </a:lnTo>
                      <a:cubicBezTo>
                        <a:pt x="88086" y="0"/>
                        <a:pt x="92367" y="4272"/>
                        <a:pt x="92367" y="9493"/>
                      </a:cubicBezTo>
                      <a:cubicBezTo>
                        <a:pt x="92367" y="14714"/>
                        <a:pt x="88181" y="18986"/>
                        <a:pt x="8285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55" name="Graphic 10">
              <a:extLst>
                <a:ext uri="{FF2B5EF4-FFF2-40B4-BE49-F238E27FC236}">
                  <a16:creationId xmlns:a16="http://schemas.microsoft.com/office/drawing/2014/main" id="{D775D966-57B2-E041-8178-3C59AA2D4A6D}"/>
                </a:ext>
              </a:extLst>
            </p:cNvPr>
            <p:cNvGrpSpPr/>
            <p:nvPr/>
          </p:nvGrpSpPr>
          <p:grpSpPr>
            <a:xfrm>
              <a:off x="587764" y="1069078"/>
              <a:ext cx="619837" cy="18985"/>
              <a:chOff x="587764" y="1069078"/>
              <a:chExt cx="619837" cy="18985"/>
            </a:xfrm>
          </p:grpSpPr>
          <p:grpSp>
            <p:nvGrpSpPr>
              <p:cNvPr id="254" name="Graphic 10">
                <a:extLst>
                  <a:ext uri="{FF2B5EF4-FFF2-40B4-BE49-F238E27FC236}">
                    <a16:creationId xmlns:a16="http://schemas.microsoft.com/office/drawing/2014/main" id="{BE386D1C-560C-D746-A861-0900AE2FE195}"/>
                  </a:ext>
                </a:extLst>
              </p:cNvPr>
              <p:cNvGrpSpPr/>
              <p:nvPr/>
            </p:nvGrpSpPr>
            <p:grpSpPr>
              <a:xfrm>
                <a:off x="587764" y="1069078"/>
                <a:ext cx="619837" cy="18985"/>
                <a:chOff x="587764" y="1069078"/>
                <a:chExt cx="619837" cy="18985"/>
              </a:xfrm>
              <a:solidFill>
                <a:srgbClr val="009989"/>
              </a:solidFill>
            </p:grpSpPr>
            <p:sp>
              <p:nvSpPr>
                <p:cNvPr id="258" name="Vrije vorm 257">
                  <a:extLst>
                    <a:ext uri="{FF2B5EF4-FFF2-40B4-BE49-F238E27FC236}">
                      <a16:creationId xmlns:a16="http://schemas.microsoft.com/office/drawing/2014/main" id="{273D7811-4776-6745-A1F3-5B98A1D60065}"/>
                    </a:ext>
                  </a:extLst>
                </p:cNvPr>
                <p:cNvSpPr/>
                <p:nvPr/>
              </p:nvSpPr>
              <p:spPr>
                <a:xfrm>
                  <a:off x="587764" y="1069078"/>
                  <a:ext cx="153532" cy="18985"/>
                </a:xfrm>
                <a:custGeom>
                  <a:avLst/>
                  <a:gdLst>
                    <a:gd name="connsiteX0" fmla="*/ 144020 w 153532"/>
                    <a:gd name="connsiteY0" fmla="*/ 18986 h 18985"/>
                    <a:gd name="connsiteX1" fmla="*/ 9513 w 153532"/>
                    <a:gd name="connsiteY1" fmla="*/ 18986 h 18985"/>
                    <a:gd name="connsiteX2" fmla="*/ 0 w 153532"/>
                    <a:gd name="connsiteY2" fmla="*/ 9493 h 18985"/>
                    <a:gd name="connsiteX3" fmla="*/ 9513 w 153532"/>
                    <a:gd name="connsiteY3" fmla="*/ 0 h 18985"/>
                    <a:gd name="connsiteX4" fmla="*/ 144020 w 153532"/>
                    <a:gd name="connsiteY4" fmla="*/ 0 h 18985"/>
                    <a:gd name="connsiteX5" fmla="*/ 153533 w 153532"/>
                    <a:gd name="connsiteY5" fmla="*/ 9493 h 18985"/>
                    <a:gd name="connsiteX6" fmla="*/ 144020 w 1535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32" h="18985">
                      <a:moveTo>
                        <a:pt x="14402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4020" y="0"/>
                      </a:lnTo>
                      <a:cubicBezTo>
                        <a:pt x="149252" y="0"/>
                        <a:pt x="153533" y="4272"/>
                        <a:pt x="153533" y="9493"/>
                      </a:cubicBezTo>
                      <a:cubicBezTo>
                        <a:pt x="153533" y="14714"/>
                        <a:pt x="149252" y="18986"/>
                        <a:pt x="14402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9" name="Vrije vorm 258">
                  <a:extLst>
                    <a:ext uri="{FF2B5EF4-FFF2-40B4-BE49-F238E27FC236}">
                      <a16:creationId xmlns:a16="http://schemas.microsoft.com/office/drawing/2014/main" id="{722A1241-E230-DA49-BFDD-7E7ACDEAFA1A}"/>
                    </a:ext>
                  </a:extLst>
                </p:cNvPr>
                <p:cNvSpPr/>
                <p:nvPr/>
              </p:nvSpPr>
              <p:spPr>
                <a:xfrm>
                  <a:off x="1137874" y="1069078"/>
                  <a:ext cx="69727" cy="18985"/>
                </a:xfrm>
                <a:custGeom>
                  <a:avLst/>
                  <a:gdLst>
                    <a:gd name="connsiteX0" fmla="*/ 60214 w 69727"/>
                    <a:gd name="connsiteY0" fmla="*/ 18986 h 18985"/>
                    <a:gd name="connsiteX1" fmla="*/ 9513 w 69727"/>
                    <a:gd name="connsiteY1" fmla="*/ 18986 h 18985"/>
                    <a:gd name="connsiteX2" fmla="*/ 0 w 69727"/>
                    <a:gd name="connsiteY2" fmla="*/ 9493 h 18985"/>
                    <a:gd name="connsiteX3" fmla="*/ 9513 w 69727"/>
                    <a:gd name="connsiteY3" fmla="*/ 0 h 18985"/>
                    <a:gd name="connsiteX4" fmla="*/ 60214 w 69727"/>
                    <a:gd name="connsiteY4" fmla="*/ 0 h 18985"/>
                    <a:gd name="connsiteX5" fmla="*/ 69727 w 69727"/>
                    <a:gd name="connsiteY5" fmla="*/ 9493 h 18985"/>
                    <a:gd name="connsiteX6" fmla="*/ 60214 w 6972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727" h="18985">
                      <a:moveTo>
                        <a:pt x="6021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0214" y="0"/>
                      </a:lnTo>
                      <a:cubicBezTo>
                        <a:pt x="65446" y="0"/>
                        <a:pt x="69727" y="4272"/>
                        <a:pt x="69727" y="9493"/>
                      </a:cubicBezTo>
                      <a:cubicBezTo>
                        <a:pt x="69727" y="14714"/>
                        <a:pt x="65541" y="18986"/>
                        <a:pt x="6021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55" name="Graphic 10">
                <a:extLst>
                  <a:ext uri="{FF2B5EF4-FFF2-40B4-BE49-F238E27FC236}">
                    <a16:creationId xmlns:a16="http://schemas.microsoft.com/office/drawing/2014/main" id="{962EF695-3039-2043-A6BF-76C56CE750F3}"/>
                  </a:ext>
                </a:extLst>
              </p:cNvPr>
              <p:cNvGrpSpPr/>
              <p:nvPr/>
            </p:nvGrpSpPr>
            <p:grpSpPr>
              <a:xfrm>
                <a:off x="587764" y="1069078"/>
                <a:ext cx="619837" cy="18985"/>
                <a:chOff x="587764" y="1069078"/>
                <a:chExt cx="619837" cy="18985"/>
              </a:xfrm>
              <a:solidFill>
                <a:srgbClr val="009789"/>
              </a:solidFill>
            </p:grpSpPr>
            <p:sp>
              <p:nvSpPr>
                <p:cNvPr id="256" name="Vrije vorm 255">
                  <a:extLst>
                    <a:ext uri="{FF2B5EF4-FFF2-40B4-BE49-F238E27FC236}">
                      <a16:creationId xmlns:a16="http://schemas.microsoft.com/office/drawing/2014/main" id="{511047C7-5931-D74C-8CB1-9E052CDFF2E0}"/>
                    </a:ext>
                  </a:extLst>
                </p:cNvPr>
                <p:cNvSpPr/>
                <p:nvPr/>
              </p:nvSpPr>
              <p:spPr>
                <a:xfrm>
                  <a:off x="587764" y="1069078"/>
                  <a:ext cx="153532" cy="18985"/>
                </a:xfrm>
                <a:custGeom>
                  <a:avLst/>
                  <a:gdLst>
                    <a:gd name="connsiteX0" fmla="*/ 144020 w 153532"/>
                    <a:gd name="connsiteY0" fmla="*/ 18986 h 18985"/>
                    <a:gd name="connsiteX1" fmla="*/ 9513 w 153532"/>
                    <a:gd name="connsiteY1" fmla="*/ 18986 h 18985"/>
                    <a:gd name="connsiteX2" fmla="*/ 0 w 153532"/>
                    <a:gd name="connsiteY2" fmla="*/ 9493 h 18985"/>
                    <a:gd name="connsiteX3" fmla="*/ 9513 w 153532"/>
                    <a:gd name="connsiteY3" fmla="*/ 0 h 18985"/>
                    <a:gd name="connsiteX4" fmla="*/ 144020 w 153532"/>
                    <a:gd name="connsiteY4" fmla="*/ 0 h 18985"/>
                    <a:gd name="connsiteX5" fmla="*/ 153533 w 153532"/>
                    <a:gd name="connsiteY5" fmla="*/ 9493 h 18985"/>
                    <a:gd name="connsiteX6" fmla="*/ 144020 w 1535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32" h="18985">
                      <a:moveTo>
                        <a:pt x="14402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4020" y="0"/>
                      </a:lnTo>
                      <a:cubicBezTo>
                        <a:pt x="149252" y="0"/>
                        <a:pt x="153533" y="4272"/>
                        <a:pt x="153533" y="9493"/>
                      </a:cubicBezTo>
                      <a:cubicBezTo>
                        <a:pt x="153533" y="14714"/>
                        <a:pt x="149252" y="18986"/>
                        <a:pt x="14402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7" name="Vrije vorm 256">
                  <a:extLst>
                    <a:ext uri="{FF2B5EF4-FFF2-40B4-BE49-F238E27FC236}">
                      <a16:creationId xmlns:a16="http://schemas.microsoft.com/office/drawing/2014/main" id="{5BB81284-3C32-8848-A185-B7BBD988A4D1}"/>
                    </a:ext>
                  </a:extLst>
                </p:cNvPr>
                <p:cNvSpPr/>
                <p:nvPr/>
              </p:nvSpPr>
              <p:spPr>
                <a:xfrm>
                  <a:off x="1137874" y="1069078"/>
                  <a:ext cx="69727" cy="18985"/>
                </a:xfrm>
                <a:custGeom>
                  <a:avLst/>
                  <a:gdLst>
                    <a:gd name="connsiteX0" fmla="*/ 60214 w 69727"/>
                    <a:gd name="connsiteY0" fmla="*/ 18986 h 18985"/>
                    <a:gd name="connsiteX1" fmla="*/ 9513 w 69727"/>
                    <a:gd name="connsiteY1" fmla="*/ 18986 h 18985"/>
                    <a:gd name="connsiteX2" fmla="*/ 0 w 69727"/>
                    <a:gd name="connsiteY2" fmla="*/ 9493 h 18985"/>
                    <a:gd name="connsiteX3" fmla="*/ 9513 w 69727"/>
                    <a:gd name="connsiteY3" fmla="*/ 0 h 18985"/>
                    <a:gd name="connsiteX4" fmla="*/ 60214 w 69727"/>
                    <a:gd name="connsiteY4" fmla="*/ 0 h 18985"/>
                    <a:gd name="connsiteX5" fmla="*/ 69727 w 69727"/>
                    <a:gd name="connsiteY5" fmla="*/ 9493 h 18985"/>
                    <a:gd name="connsiteX6" fmla="*/ 60214 w 6972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727" h="18985">
                      <a:moveTo>
                        <a:pt x="6021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0214" y="0"/>
                      </a:lnTo>
                      <a:cubicBezTo>
                        <a:pt x="65446" y="0"/>
                        <a:pt x="69727" y="4272"/>
                        <a:pt x="69727" y="9493"/>
                      </a:cubicBezTo>
                      <a:cubicBezTo>
                        <a:pt x="69727" y="14714"/>
                        <a:pt x="65541" y="18986"/>
                        <a:pt x="6021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56" name="Graphic 10">
              <a:extLst>
                <a:ext uri="{FF2B5EF4-FFF2-40B4-BE49-F238E27FC236}">
                  <a16:creationId xmlns:a16="http://schemas.microsoft.com/office/drawing/2014/main" id="{418EA4E0-F922-734E-BB1E-B693F99F79EB}"/>
                </a:ext>
              </a:extLst>
            </p:cNvPr>
            <p:cNvGrpSpPr/>
            <p:nvPr/>
          </p:nvGrpSpPr>
          <p:grpSpPr>
            <a:xfrm>
              <a:off x="670238" y="1031106"/>
              <a:ext cx="518528" cy="18985"/>
              <a:chOff x="670238" y="1031106"/>
              <a:chExt cx="518528" cy="18985"/>
            </a:xfrm>
          </p:grpSpPr>
          <p:grpSp>
            <p:nvGrpSpPr>
              <p:cNvPr id="248" name="Graphic 10">
                <a:extLst>
                  <a:ext uri="{FF2B5EF4-FFF2-40B4-BE49-F238E27FC236}">
                    <a16:creationId xmlns:a16="http://schemas.microsoft.com/office/drawing/2014/main" id="{79F016F0-7757-6F4B-BB43-8AA02D596669}"/>
                  </a:ext>
                </a:extLst>
              </p:cNvPr>
              <p:cNvGrpSpPr/>
              <p:nvPr/>
            </p:nvGrpSpPr>
            <p:grpSpPr>
              <a:xfrm>
                <a:off x="670238" y="1031106"/>
                <a:ext cx="518528" cy="18985"/>
                <a:chOff x="670238" y="1031106"/>
                <a:chExt cx="518528" cy="18985"/>
              </a:xfrm>
              <a:solidFill>
                <a:srgbClr val="009989"/>
              </a:solidFill>
            </p:grpSpPr>
            <p:sp>
              <p:nvSpPr>
                <p:cNvPr id="252" name="Vrije vorm 251">
                  <a:extLst>
                    <a:ext uri="{FF2B5EF4-FFF2-40B4-BE49-F238E27FC236}">
                      <a16:creationId xmlns:a16="http://schemas.microsoft.com/office/drawing/2014/main" id="{7B1554BD-3CF2-3349-B79B-4CFDA9BD5299}"/>
                    </a:ext>
                  </a:extLst>
                </p:cNvPr>
                <p:cNvSpPr/>
                <p:nvPr/>
              </p:nvSpPr>
              <p:spPr>
                <a:xfrm>
                  <a:off x="1114188" y="1031106"/>
                  <a:ext cx="74578" cy="18985"/>
                </a:xfrm>
                <a:custGeom>
                  <a:avLst/>
                  <a:gdLst>
                    <a:gd name="connsiteX0" fmla="*/ 65066 w 74578"/>
                    <a:gd name="connsiteY0" fmla="*/ 18986 h 18985"/>
                    <a:gd name="connsiteX1" fmla="*/ 9513 w 74578"/>
                    <a:gd name="connsiteY1" fmla="*/ 18986 h 18985"/>
                    <a:gd name="connsiteX2" fmla="*/ 0 w 74578"/>
                    <a:gd name="connsiteY2" fmla="*/ 9493 h 18985"/>
                    <a:gd name="connsiteX3" fmla="*/ 9513 w 74578"/>
                    <a:gd name="connsiteY3" fmla="*/ 0 h 18985"/>
                    <a:gd name="connsiteX4" fmla="*/ 65066 w 74578"/>
                    <a:gd name="connsiteY4" fmla="*/ 0 h 18985"/>
                    <a:gd name="connsiteX5" fmla="*/ 74578 w 74578"/>
                    <a:gd name="connsiteY5" fmla="*/ 9493 h 18985"/>
                    <a:gd name="connsiteX6" fmla="*/ 65066 w 7457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578" h="18985">
                      <a:moveTo>
                        <a:pt x="6506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5066" y="0"/>
                      </a:lnTo>
                      <a:cubicBezTo>
                        <a:pt x="70298" y="0"/>
                        <a:pt x="74578" y="4272"/>
                        <a:pt x="74578" y="9493"/>
                      </a:cubicBezTo>
                      <a:cubicBezTo>
                        <a:pt x="74578" y="14714"/>
                        <a:pt x="70298" y="18986"/>
                        <a:pt x="6506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3" name="Vrije vorm 252">
                  <a:extLst>
                    <a:ext uri="{FF2B5EF4-FFF2-40B4-BE49-F238E27FC236}">
                      <a16:creationId xmlns:a16="http://schemas.microsoft.com/office/drawing/2014/main" id="{642E02C1-2F76-FB4B-9AF6-0B634719D719}"/>
                    </a:ext>
                  </a:extLst>
                </p:cNvPr>
                <p:cNvSpPr/>
                <p:nvPr/>
              </p:nvSpPr>
              <p:spPr>
                <a:xfrm>
                  <a:off x="670238" y="1031106"/>
                  <a:ext cx="91891" cy="18985"/>
                </a:xfrm>
                <a:custGeom>
                  <a:avLst/>
                  <a:gdLst>
                    <a:gd name="connsiteX0" fmla="*/ 82379 w 91891"/>
                    <a:gd name="connsiteY0" fmla="*/ 18986 h 18985"/>
                    <a:gd name="connsiteX1" fmla="*/ 9513 w 91891"/>
                    <a:gd name="connsiteY1" fmla="*/ 18986 h 18985"/>
                    <a:gd name="connsiteX2" fmla="*/ 0 w 91891"/>
                    <a:gd name="connsiteY2" fmla="*/ 9493 h 18985"/>
                    <a:gd name="connsiteX3" fmla="*/ 9513 w 91891"/>
                    <a:gd name="connsiteY3" fmla="*/ 0 h 18985"/>
                    <a:gd name="connsiteX4" fmla="*/ 82379 w 91891"/>
                    <a:gd name="connsiteY4" fmla="*/ 0 h 18985"/>
                    <a:gd name="connsiteX5" fmla="*/ 91891 w 91891"/>
                    <a:gd name="connsiteY5" fmla="*/ 9493 h 18985"/>
                    <a:gd name="connsiteX6" fmla="*/ 82379 w 9189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891" h="18985">
                      <a:moveTo>
                        <a:pt x="8237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379" y="0"/>
                      </a:lnTo>
                      <a:cubicBezTo>
                        <a:pt x="87611" y="0"/>
                        <a:pt x="91891" y="4272"/>
                        <a:pt x="91891" y="9493"/>
                      </a:cubicBezTo>
                      <a:cubicBezTo>
                        <a:pt x="91891" y="14714"/>
                        <a:pt x="87611" y="18986"/>
                        <a:pt x="8237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49" name="Graphic 10">
                <a:extLst>
                  <a:ext uri="{FF2B5EF4-FFF2-40B4-BE49-F238E27FC236}">
                    <a16:creationId xmlns:a16="http://schemas.microsoft.com/office/drawing/2014/main" id="{C0087571-DC60-8243-9C6A-FE148AEEB270}"/>
                  </a:ext>
                </a:extLst>
              </p:cNvPr>
              <p:cNvGrpSpPr/>
              <p:nvPr/>
            </p:nvGrpSpPr>
            <p:grpSpPr>
              <a:xfrm>
                <a:off x="670238" y="1031106"/>
                <a:ext cx="518528" cy="18985"/>
                <a:chOff x="670238" y="1031106"/>
                <a:chExt cx="518528" cy="18985"/>
              </a:xfrm>
              <a:solidFill>
                <a:srgbClr val="009789"/>
              </a:solidFill>
            </p:grpSpPr>
            <p:sp>
              <p:nvSpPr>
                <p:cNvPr id="250" name="Vrije vorm 249">
                  <a:extLst>
                    <a:ext uri="{FF2B5EF4-FFF2-40B4-BE49-F238E27FC236}">
                      <a16:creationId xmlns:a16="http://schemas.microsoft.com/office/drawing/2014/main" id="{52CF6814-8723-3245-9AAA-EF0F8A05288E}"/>
                    </a:ext>
                  </a:extLst>
                </p:cNvPr>
                <p:cNvSpPr/>
                <p:nvPr/>
              </p:nvSpPr>
              <p:spPr>
                <a:xfrm>
                  <a:off x="1114188" y="1031106"/>
                  <a:ext cx="74578" cy="18985"/>
                </a:xfrm>
                <a:custGeom>
                  <a:avLst/>
                  <a:gdLst>
                    <a:gd name="connsiteX0" fmla="*/ 65066 w 74578"/>
                    <a:gd name="connsiteY0" fmla="*/ 18986 h 18985"/>
                    <a:gd name="connsiteX1" fmla="*/ 9513 w 74578"/>
                    <a:gd name="connsiteY1" fmla="*/ 18986 h 18985"/>
                    <a:gd name="connsiteX2" fmla="*/ 0 w 74578"/>
                    <a:gd name="connsiteY2" fmla="*/ 9493 h 18985"/>
                    <a:gd name="connsiteX3" fmla="*/ 9513 w 74578"/>
                    <a:gd name="connsiteY3" fmla="*/ 0 h 18985"/>
                    <a:gd name="connsiteX4" fmla="*/ 65066 w 74578"/>
                    <a:gd name="connsiteY4" fmla="*/ 0 h 18985"/>
                    <a:gd name="connsiteX5" fmla="*/ 74578 w 74578"/>
                    <a:gd name="connsiteY5" fmla="*/ 9493 h 18985"/>
                    <a:gd name="connsiteX6" fmla="*/ 65066 w 7457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578" h="18985">
                      <a:moveTo>
                        <a:pt x="6506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5066" y="0"/>
                      </a:lnTo>
                      <a:cubicBezTo>
                        <a:pt x="70298" y="0"/>
                        <a:pt x="74578" y="4272"/>
                        <a:pt x="74578" y="9493"/>
                      </a:cubicBezTo>
                      <a:cubicBezTo>
                        <a:pt x="74578" y="14714"/>
                        <a:pt x="70298" y="18986"/>
                        <a:pt x="6506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1" name="Vrije vorm 250">
                  <a:extLst>
                    <a:ext uri="{FF2B5EF4-FFF2-40B4-BE49-F238E27FC236}">
                      <a16:creationId xmlns:a16="http://schemas.microsoft.com/office/drawing/2014/main" id="{4E602A1F-96A8-024F-B4C4-4CCE29711CCE}"/>
                    </a:ext>
                  </a:extLst>
                </p:cNvPr>
                <p:cNvSpPr/>
                <p:nvPr/>
              </p:nvSpPr>
              <p:spPr>
                <a:xfrm>
                  <a:off x="670238" y="1031106"/>
                  <a:ext cx="91891" cy="18985"/>
                </a:xfrm>
                <a:custGeom>
                  <a:avLst/>
                  <a:gdLst>
                    <a:gd name="connsiteX0" fmla="*/ 82379 w 91891"/>
                    <a:gd name="connsiteY0" fmla="*/ 18986 h 18985"/>
                    <a:gd name="connsiteX1" fmla="*/ 9513 w 91891"/>
                    <a:gd name="connsiteY1" fmla="*/ 18986 h 18985"/>
                    <a:gd name="connsiteX2" fmla="*/ 0 w 91891"/>
                    <a:gd name="connsiteY2" fmla="*/ 9493 h 18985"/>
                    <a:gd name="connsiteX3" fmla="*/ 9513 w 91891"/>
                    <a:gd name="connsiteY3" fmla="*/ 0 h 18985"/>
                    <a:gd name="connsiteX4" fmla="*/ 82379 w 91891"/>
                    <a:gd name="connsiteY4" fmla="*/ 0 h 18985"/>
                    <a:gd name="connsiteX5" fmla="*/ 91891 w 91891"/>
                    <a:gd name="connsiteY5" fmla="*/ 9493 h 18985"/>
                    <a:gd name="connsiteX6" fmla="*/ 82379 w 9189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891" h="18985">
                      <a:moveTo>
                        <a:pt x="8237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379" y="0"/>
                      </a:lnTo>
                      <a:cubicBezTo>
                        <a:pt x="87611" y="0"/>
                        <a:pt x="91891" y="4272"/>
                        <a:pt x="91891" y="9493"/>
                      </a:cubicBezTo>
                      <a:cubicBezTo>
                        <a:pt x="91891" y="14714"/>
                        <a:pt x="87611" y="18986"/>
                        <a:pt x="8237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157" name="Vrije vorm 156">
              <a:extLst>
                <a:ext uri="{FF2B5EF4-FFF2-40B4-BE49-F238E27FC236}">
                  <a16:creationId xmlns:a16="http://schemas.microsoft.com/office/drawing/2014/main" id="{C4F27725-C660-6545-B4F3-A175CB77C4D6}"/>
                </a:ext>
              </a:extLst>
            </p:cNvPr>
            <p:cNvSpPr/>
            <p:nvPr/>
          </p:nvSpPr>
          <p:spPr>
            <a:xfrm>
              <a:off x="687170" y="955257"/>
              <a:ext cx="517482" cy="18985"/>
            </a:xfrm>
            <a:custGeom>
              <a:avLst/>
              <a:gdLst>
                <a:gd name="connsiteX0" fmla="*/ 507970 w 517482"/>
                <a:gd name="connsiteY0" fmla="*/ 18986 h 18985"/>
                <a:gd name="connsiteX1" fmla="*/ 9513 w 517482"/>
                <a:gd name="connsiteY1" fmla="*/ 18986 h 18985"/>
                <a:gd name="connsiteX2" fmla="*/ 0 w 517482"/>
                <a:gd name="connsiteY2" fmla="*/ 9493 h 18985"/>
                <a:gd name="connsiteX3" fmla="*/ 9513 w 517482"/>
                <a:gd name="connsiteY3" fmla="*/ 0 h 18985"/>
                <a:gd name="connsiteX4" fmla="*/ 507970 w 517482"/>
                <a:gd name="connsiteY4" fmla="*/ 0 h 18985"/>
                <a:gd name="connsiteX5" fmla="*/ 517483 w 517482"/>
                <a:gd name="connsiteY5" fmla="*/ 9493 h 18985"/>
                <a:gd name="connsiteX6" fmla="*/ 507970 w 517482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482" h="18985">
                  <a:moveTo>
                    <a:pt x="50797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07970" y="0"/>
                  </a:lnTo>
                  <a:cubicBezTo>
                    <a:pt x="513202" y="0"/>
                    <a:pt x="517483" y="4272"/>
                    <a:pt x="517483" y="9493"/>
                  </a:cubicBezTo>
                  <a:cubicBezTo>
                    <a:pt x="517483" y="14714"/>
                    <a:pt x="513202" y="18986"/>
                    <a:pt x="507970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8" name="Vrije vorm 157">
              <a:extLst>
                <a:ext uri="{FF2B5EF4-FFF2-40B4-BE49-F238E27FC236}">
                  <a16:creationId xmlns:a16="http://schemas.microsoft.com/office/drawing/2014/main" id="{155FE94D-2EB9-034C-9B8A-6D067A79A406}"/>
                </a:ext>
              </a:extLst>
            </p:cNvPr>
            <p:cNvSpPr/>
            <p:nvPr/>
          </p:nvSpPr>
          <p:spPr>
            <a:xfrm>
              <a:off x="728549" y="917286"/>
              <a:ext cx="541644" cy="18985"/>
            </a:xfrm>
            <a:custGeom>
              <a:avLst/>
              <a:gdLst>
                <a:gd name="connsiteX0" fmla="*/ 532132 w 541644"/>
                <a:gd name="connsiteY0" fmla="*/ 18986 h 18985"/>
                <a:gd name="connsiteX1" fmla="*/ 9513 w 541644"/>
                <a:gd name="connsiteY1" fmla="*/ 18986 h 18985"/>
                <a:gd name="connsiteX2" fmla="*/ 0 w 541644"/>
                <a:gd name="connsiteY2" fmla="*/ 9493 h 18985"/>
                <a:gd name="connsiteX3" fmla="*/ 9513 w 541644"/>
                <a:gd name="connsiteY3" fmla="*/ 0 h 18985"/>
                <a:gd name="connsiteX4" fmla="*/ 532132 w 541644"/>
                <a:gd name="connsiteY4" fmla="*/ 0 h 18985"/>
                <a:gd name="connsiteX5" fmla="*/ 541645 w 541644"/>
                <a:gd name="connsiteY5" fmla="*/ 9493 h 18985"/>
                <a:gd name="connsiteX6" fmla="*/ 532132 w 54164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644" h="18985">
                  <a:moveTo>
                    <a:pt x="53213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32132" y="0"/>
                  </a:lnTo>
                  <a:cubicBezTo>
                    <a:pt x="537364" y="0"/>
                    <a:pt x="541645" y="4272"/>
                    <a:pt x="541645" y="9493"/>
                  </a:cubicBezTo>
                  <a:cubicBezTo>
                    <a:pt x="541645" y="14714"/>
                    <a:pt x="537364" y="18986"/>
                    <a:pt x="532132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9" name="Vrije vorm 158">
              <a:extLst>
                <a:ext uri="{FF2B5EF4-FFF2-40B4-BE49-F238E27FC236}">
                  <a16:creationId xmlns:a16="http://schemas.microsoft.com/office/drawing/2014/main" id="{D8BAC659-67C8-BE42-801F-D9EB6F64C622}"/>
                </a:ext>
              </a:extLst>
            </p:cNvPr>
            <p:cNvSpPr/>
            <p:nvPr/>
          </p:nvSpPr>
          <p:spPr>
            <a:xfrm>
              <a:off x="758704" y="879409"/>
              <a:ext cx="551918" cy="18985"/>
            </a:xfrm>
            <a:custGeom>
              <a:avLst/>
              <a:gdLst>
                <a:gd name="connsiteX0" fmla="*/ 542406 w 551918"/>
                <a:gd name="connsiteY0" fmla="*/ 18986 h 18985"/>
                <a:gd name="connsiteX1" fmla="*/ 9513 w 551918"/>
                <a:gd name="connsiteY1" fmla="*/ 18986 h 18985"/>
                <a:gd name="connsiteX2" fmla="*/ 0 w 551918"/>
                <a:gd name="connsiteY2" fmla="*/ 9493 h 18985"/>
                <a:gd name="connsiteX3" fmla="*/ 9513 w 551918"/>
                <a:gd name="connsiteY3" fmla="*/ 0 h 18985"/>
                <a:gd name="connsiteX4" fmla="*/ 542406 w 551918"/>
                <a:gd name="connsiteY4" fmla="*/ 0 h 18985"/>
                <a:gd name="connsiteX5" fmla="*/ 551918 w 551918"/>
                <a:gd name="connsiteY5" fmla="*/ 9493 h 18985"/>
                <a:gd name="connsiteX6" fmla="*/ 542406 w 551918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918" h="18985">
                  <a:moveTo>
                    <a:pt x="54240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42406" y="0"/>
                  </a:lnTo>
                  <a:cubicBezTo>
                    <a:pt x="547638" y="0"/>
                    <a:pt x="551918" y="4272"/>
                    <a:pt x="551918" y="9493"/>
                  </a:cubicBezTo>
                  <a:cubicBezTo>
                    <a:pt x="551918" y="14714"/>
                    <a:pt x="547733" y="18986"/>
                    <a:pt x="54240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0" name="Vrije vorm 159">
              <a:extLst>
                <a:ext uri="{FF2B5EF4-FFF2-40B4-BE49-F238E27FC236}">
                  <a16:creationId xmlns:a16="http://schemas.microsoft.com/office/drawing/2014/main" id="{03D854E1-E00C-CE43-AC1F-255245570418}"/>
                </a:ext>
              </a:extLst>
            </p:cNvPr>
            <p:cNvSpPr/>
            <p:nvPr/>
          </p:nvSpPr>
          <p:spPr>
            <a:xfrm>
              <a:off x="777159" y="841437"/>
              <a:ext cx="571038" cy="18985"/>
            </a:xfrm>
            <a:custGeom>
              <a:avLst/>
              <a:gdLst>
                <a:gd name="connsiteX0" fmla="*/ 561526 w 571038"/>
                <a:gd name="connsiteY0" fmla="*/ 18986 h 18985"/>
                <a:gd name="connsiteX1" fmla="*/ 9513 w 571038"/>
                <a:gd name="connsiteY1" fmla="*/ 18986 h 18985"/>
                <a:gd name="connsiteX2" fmla="*/ 0 w 571038"/>
                <a:gd name="connsiteY2" fmla="*/ 9493 h 18985"/>
                <a:gd name="connsiteX3" fmla="*/ 9513 w 571038"/>
                <a:gd name="connsiteY3" fmla="*/ 0 h 18985"/>
                <a:gd name="connsiteX4" fmla="*/ 561526 w 571038"/>
                <a:gd name="connsiteY4" fmla="*/ 0 h 18985"/>
                <a:gd name="connsiteX5" fmla="*/ 571038 w 571038"/>
                <a:gd name="connsiteY5" fmla="*/ 9493 h 18985"/>
                <a:gd name="connsiteX6" fmla="*/ 561526 w 571038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038" h="18985">
                  <a:moveTo>
                    <a:pt x="56152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61526" y="0"/>
                  </a:lnTo>
                  <a:cubicBezTo>
                    <a:pt x="566758" y="0"/>
                    <a:pt x="571038" y="4272"/>
                    <a:pt x="571038" y="9493"/>
                  </a:cubicBezTo>
                  <a:cubicBezTo>
                    <a:pt x="571038" y="14714"/>
                    <a:pt x="566758" y="18986"/>
                    <a:pt x="561526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1" name="Vrije vorm 160">
              <a:extLst>
                <a:ext uri="{FF2B5EF4-FFF2-40B4-BE49-F238E27FC236}">
                  <a16:creationId xmlns:a16="http://schemas.microsoft.com/office/drawing/2014/main" id="{5CA8AAA9-0C5C-C240-96E5-1A135F8CE35C}"/>
                </a:ext>
              </a:extLst>
            </p:cNvPr>
            <p:cNvSpPr/>
            <p:nvPr/>
          </p:nvSpPr>
          <p:spPr>
            <a:xfrm>
              <a:off x="811404" y="803560"/>
              <a:ext cx="553630" cy="18985"/>
            </a:xfrm>
            <a:custGeom>
              <a:avLst/>
              <a:gdLst>
                <a:gd name="connsiteX0" fmla="*/ 544118 w 553630"/>
                <a:gd name="connsiteY0" fmla="*/ 18986 h 18985"/>
                <a:gd name="connsiteX1" fmla="*/ 9513 w 553630"/>
                <a:gd name="connsiteY1" fmla="*/ 18986 h 18985"/>
                <a:gd name="connsiteX2" fmla="*/ 0 w 553630"/>
                <a:gd name="connsiteY2" fmla="*/ 9493 h 18985"/>
                <a:gd name="connsiteX3" fmla="*/ 9513 w 553630"/>
                <a:gd name="connsiteY3" fmla="*/ 0 h 18985"/>
                <a:gd name="connsiteX4" fmla="*/ 544118 w 553630"/>
                <a:gd name="connsiteY4" fmla="*/ 0 h 18985"/>
                <a:gd name="connsiteX5" fmla="*/ 553630 w 553630"/>
                <a:gd name="connsiteY5" fmla="*/ 9493 h 18985"/>
                <a:gd name="connsiteX6" fmla="*/ 544118 w 553630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630" h="18985">
                  <a:moveTo>
                    <a:pt x="544118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44118" y="0"/>
                  </a:lnTo>
                  <a:cubicBezTo>
                    <a:pt x="549350" y="0"/>
                    <a:pt x="553630" y="4272"/>
                    <a:pt x="553630" y="9493"/>
                  </a:cubicBezTo>
                  <a:cubicBezTo>
                    <a:pt x="553630" y="14714"/>
                    <a:pt x="549350" y="18986"/>
                    <a:pt x="544118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2" name="Vrije vorm 161">
              <a:extLst>
                <a:ext uri="{FF2B5EF4-FFF2-40B4-BE49-F238E27FC236}">
                  <a16:creationId xmlns:a16="http://schemas.microsoft.com/office/drawing/2014/main" id="{036AA66F-2370-BF4D-B7C0-CABCA7AD4B78}"/>
                </a:ext>
              </a:extLst>
            </p:cNvPr>
            <p:cNvSpPr/>
            <p:nvPr/>
          </p:nvSpPr>
          <p:spPr>
            <a:xfrm>
              <a:off x="1157851" y="424223"/>
              <a:ext cx="70394" cy="18985"/>
            </a:xfrm>
            <a:custGeom>
              <a:avLst/>
              <a:gdLst>
                <a:gd name="connsiteX0" fmla="*/ 60880 w 70394"/>
                <a:gd name="connsiteY0" fmla="*/ 18986 h 18985"/>
                <a:gd name="connsiteX1" fmla="*/ 9513 w 70394"/>
                <a:gd name="connsiteY1" fmla="*/ 18986 h 18985"/>
                <a:gd name="connsiteX2" fmla="*/ 0 w 70394"/>
                <a:gd name="connsiteY2" fmla="*/ 9493 h 18985"/>
                <a:gd name="connsiteX3" fmla="*/ 9513 w 70394"/>
                <a:gd name="connsiteY3" fmla="*/ 0 h 18985"/>
                <a:gd name="connsiteX4" fmla="*/ 60880 w 70394"/>
                <a:gd name="connsiteY4" fmla="*/ 0 h 18985"/>
                <a:gd name="connsiteX5" fmla="*/ 70393 w 70394"/>
                <a:gd name="connsiteY5" fmla="*/ 9493 h 18985"/>
                <a:gd name="connsiteX6" fmla="*/ 60880 w 7039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94" h="18985">
                  <a:moveTo>
                    <a:pt x="6088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60880" y="0"/>
                  </a:lnTo>
                  <a:cubicBezTo>
                    <a:pt x="66112" y="0"/>
                    <a:pt x="70393" y="4272"/>
                    <a:pt x="70393" y="9493"/>
                  </a:cubicBezTo>
                  <a:cubicBezTo>
                    <a:pt x="70488" y="14714"/>
                    <a:pt x="66207" y="18986"/>
                    <a:pt x="60880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3" name="Vrije vorm 162">
              <a:extLst>
                <a:ext uri="{FF2B5EF4-FFF2-40B4-BE49-F238E27FC236}">
                  <a16:creationId xmlns:a16="http://schemas.microsoft.com/office/drawing/2014/main" id="{66A8CAFE-FEA7-E541-BDEA-67DDC9076E50}"/>
                </a:ext>
              </a:extLst>
            </p:cNvPr>
            <p:cNvSpPr/>
            <p:nvPr/>
          </p:nvSpPr>
          <p:spPr>
            <a:xfrm>
              <a:off x="1049598" y="424223"/>
              <a:ext cx="70394" cy="18985"/>
            </a:xfrm>
            <a:custGeom>
              <a:avLst/>
              <a:gdLst>
                <a:gd name="connsiteX0" fmla="*/ 60880 w 70394"/>
                <a:gd name="connsiteY0" fmla="*/ 18986 h 18985"/>
                <a:gd name="connsiteX1" fmla="*/ 9513 w 70394"/>
                <a:gd name="connsiteY1" fmla="*/ 18986 h 18985"/>
                <a:gd name="connsiteX2" fmla="*/ 0 w 70394"/>
                <a:gd name="connsiteY2" fmla="*/ 9493 h 18985"/>
                <a:gd name="connsiteX3" fmla="*/ 9513 w 70394"/>
                <a:gd name="connsiteY3" fmla="*/ 0 h 18985"/>
                <a:gd name="connsiteX4" fmla="*/ 60880 w 70394"/>
                <a:gd name="connsiteY4" fmla="*/ 0 h 18985"/>
                <a:gd name="connsiteX5" fmla="*/ 70393 w 70394"/>
                <a:gd name="connsiteY5" fmla="*/ 9493 h 18985"/>
                <a:gd name="connsiteX6" fmla="*/ 60880 w 7039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94" h="18985">
                  <a:moveTo>
                    <a:pt x="6088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60880" y="0"/>
                  </a:lnTo>
                  <a:cubicBezTo>
                    <a:pt x="66112" y="0"/>
                    <a:pt x="70393" y="4272"/>
                    <a:pt x="70393" y="9493"/>
                  </a:cubicBezTo>
                  <a:cubicBezTo>
                    <a:pt x="70488" y="14714"/>
                    <a:pt x="66207" y="18986"/>
                    <a:pt x="60880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64" name="Graphic 10">
              <a:extLst>
                <a:ext uri="{FF2B5EF4-FFF2-40B4-BE49-F238E27FC236}">
                  <a16:creationId xmlns:a16="http://schemas.microsoft.com/office/drawing/2014/main" id="{833A53D4-5D1B-6E4D-8302-DC7BC0B3E7D8}"/>
                </a:ext>
              </a:extLst>
            </p:cNvPr>
            <p:cNvGrpSpPr/>
            <p:nvPr/>
          </p:nvGrpSpPr>
          <p:grpSpPr>
            <a:xfrm>
              <a:off x="968171" y="462100"/>
              <a:ext cx="380026" cy="18985"/>
              <a:chOff x="968171" y="462100"/>
              <a:chExt cx="380026" cy="18985"/>
            </a:xfrm>
          </p:grpSpPr>
          <p:grpSp>
            <p:nvGrpSpPr>
              <p:cNvPr id="242" name="Graphic 10">
                <a:extLst>
                  <a:ext uri="{FF2B5EF4-FFF2-40B4-BE49-F238E27FC236}">
                    <a16:creationId xmlns:a16="http://schemas.microsoft.com/office/drawing/2014/main" id="{5012A18E-F476-4141-98C4-6D3D53BDDDCA}"/>
                  </a:ext>
                </a:extLst>
              </p:cNvPr>
              <p:cNvGrpSpPr/>
              <p:nvPr/>
            </p:nvGrpSpPr>
            <p:grpSpPr>
              <a:xfrm>
                <a:off x="968171" y="462100"/>
                <a:ext cx="380026" cy="18985"/>
                <a:chOff x="968171" y="462100"/>
                <a:chExt cx="380026" cy="18985"/>
              </a:xfrm>
              <a:solidFill>
                <a:srgbClr val="009989"/>
              </a:solidFill>
            </p:grpSpPr>
            <p:sp>
              <p:nvSpPr>
                <p:cNvPr id="246" name="Vrije vorm 245">
                  <a:extLst>
                    <a:ext uri="{FF2B5EF4-FFF2-40B4-BE49-F238E27FC236}">
                      <a16:creationId xmlns:a16="http://schemas.microsoft.com/office/drawing/2014/main" id="{B33925A4-0229-3C48-99CD-7C15BF5DE1AE}"/>
                    </a:ext>
                  </a:extLst>
                </p:cNvPr>
                <p:cNvSpPr/>
                <p:nvPr/>
              </p:nvSpPr>
              <p:spPr>
                <a:xfrm>
                  <a:off x="1107815" y="462100"/>
                  <a:ext cx="240382" cy="18985"/>
                </a:xfrm>
                <a:custGeom>
                  <a:avLst/>
                  <a:gdLst>
                    <a:gd name="connsiteX0" fmla="*/ 230870 w 240382"/>
                    <a:gd name="connsiteY0" fmla="*/ 18986 h 18985"/>
                    <a:gd name="connsiteX1" fmla="*/ 9513 w 240382"/>
                    <a:gd name="connsiteY1" fmla="*/ 18986 h 18985"/>
                    <a:gd name="connsiteX2" fmla="*/ 0 w 240382"/>
                    <a:gd name="connsiteY2" fmla="*/ 9493 h 18985"/>
                    <a:gd name="connsiteX3" fmla="*/ 9513 w 240382"/>
                    <a:gd name="connsiteY3" fmla="*/ 0 h 18985"/>
                    <a:gd name="connsiteX4" fmla="*/ 230870 w 240382"/>
                    <a:gd name="connsiteY4" fmla="*/ 0 h 18985"/>
                    <a:gd name="connsiteX5" fmla="*/ 240382 w 240382"/>
                    <a:gd name="connsiteY5" fmla="*/ 9493 h 18985"/>
                    <a:gd name="connsiteX6" fmla="*/ 230870 w 24038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382" h="18985">
                      <a:moveTo>
                        <a:pt x="23087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30870" y="0"/>
                      </a:lnTo>
                      <a:cubicBezTo>
                        <a:pt x="236101" y="0"/>
                        <a:pt x="240382" y="4272"/>
                        <a:pt x="240382" y="9493"/>
                      </a:cubicBezTo>
                      <a:cubicBezTo>
                        <a:pt x="240382" y="14714"/>
                        <a:pt x="236101" y="18986"/>
                        <a:pt x="23087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7" name="Vrije vorm 246">
                  <a:extLst>
                    <a:ext uri="{FF2B5EF4-FFF2-40B4-BE49-F238E27FC236}">
                      <a16:creationId xmlns:a16="http://schemas.microsoft.com/office/drawing/2014/main" id="{156B14B5-8051-3048-82D3-4A334C9E159D}"/>
                    </a:ext>
                  </a:extLst>
                </p:cNvPr>
                <p:cNvSpPr/>
                <p:nvPr/>
              </p:nvSpPr>
              <p:spPr>
                <a:xfrm>
                  <a:off x="968171" y="462100"/>
                  <a:ext cx="73151" cy="18985"/>
                </a:xfrm>
                <a:custGeom>
                  <a:avLst/>
                  <a:gdLst>
                    <a:gd name="connsiteX0" fmla="*/ 63639 w 73151"/>
                    <a:gd name="connsiteY0" fmla="*/ 18986 h 18985"/>
                    <a:gd name="connsiteX1" fmla="*/ 9513 w 73151"/>
                    <a:gd name="connsiteY1" fmla="*/ 18986 h 18985"/>
                    <a:gd name="connsiteX2" fmla="*/ 0 w 73151"/>
                    <a:gd name="connsiteY2" fmla="*/ 9493 h 18985"/>
                    <a:gd name="connsiteX3" fmla="*/ 9513 w 73151"/>
                    <a:gd name="connsiteY3" fmla="*/ 0 h 18985"/>
                    <a:gd name="connsiteX4" fmla="*/ 63639 w 73151"/>
                    <a:gd name="connsiteY4" fmla="*/ 0 h 18985"/>
                    <a:gd name="connsiteX5" fmla="*/ 73151 w 73151"/>
                    <a:gd name="connsiteY5" fmla="*/ 9493 h 18985"/>
                    <a:gd name="connsiteX6" fmla="*/ 63639 w 7315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1" h="18985">
                      <a:moveTo>
                        <a:pt x="6363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3639" y="0"/>
                      </a:lnTo>
                      <a:cubicBezTo>
                        <a:pt x="68871" y="0"/>
                        <a:pt x="73151" y="4272"/>
                        <a:pt x="73151" y="9493"/>
                      </a:cubicBezTo>
                      <a:cubicBezTo>
                        <a:pt x="73151" y="14714"/>
                        <a:pt x="68966" y="18986"/>
                        <a:pt x="6363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43" name="Graphic 10">
                <a:extLst>
                  <a:ext uri="{FF2B5EF4-FFF2-40B4-BE49-F238E27FC236}">
                    <a16:creationId xmlns:a16="http://schemas.microsoft.com/office/drawing/2014/main" id="{9B34D5F1-1609-4243-87F0-3554438DA904}"/>
                  </a:ext>
                </a:extLst>
              </p:cNvPr>
              <p:cNvGrpSpPr/>
              <p:nvPr/>
            </p:nvGrpSpPr>
            <p:grpSpPr>
              <a:xfrm>
                <a:off x="968171" y="462100"/>
                <a:ext cx="380026" cy="18985"/>
                <a:chOff x="968171" y="462100"/>
                <a:chExt cx="380026" cy="18985"/>
              </a:xfrm>
              <a:solidFill>
                <a:srgbClr val="009789"/>
              </a:solidFill>
            </p:grpSpPr>
            <p:sp>
              <p:nvSpPr>
                <p:cNvPr id="244" name="Vrije vorm 243">
                  <a:extLst>
                    <a:ext uri="{FF2B5EF4-FFF2-40B4-BE49-F238E27FC236}">
                      <a16:creationId xmlns:a16="http://schemas.microsoft.com/office/drawing/2014/main" id="{134255F2-AC32-324D-9598-89F2E1A2C93F}"/>
                    </a:ext>
                  </a:extLst>
                </p:cNvPr>
                <p:cNvSpPr/>
                <p:nvPr/>
              </p:nvSpPr>
              <p:spPr>
                <a:xfrm>
                  <a:off x="1107815" y="462100"/>
                  <a:ext cx="240382" cy="18985"/>
                </a:xfrm>
                <a:custGeom>
                  <a:avLst/>
                  <a:gdLst>
                    <a:gd name="connsiteX0" fmla="*/ 230870 w 240382"/>
                    <a:gd name="connsiteY0" fmla="*/ 18986 h 18985"/>
                    <a:gd name="connsiteX1" fmla="*/ 9513 w 240382"/>
                    <a:gd name="connsiteY1" fmla="*/ 18986 h 18985"/>
                    <a:gd name="connsiteX2" fmla="*/ 0 w 240382"/>
                    <a:gd name="connsiteY2" fmla="*/ 9493 h 18985"/>
                    <a:gd name="connsiteX3" fmla="*/ 9513 w 240382"/>
                    <a:gd name="connsiteY3" fmla="*/ 0 h 18985"/>
                    <a:gd name="connsiteX4" fmla="*/ 230870 w 240382"/>
                    <a:gd name="connsiteY4" fmla="*/ 0 h 18985"/>
                    <a:gd name="connsiteX5" fmla="*/ 240382 w 240382"/>
                    <a:gd name="connsiteY5" fmla="*/ 9493 h 18985"/>
                    <a:gd name="connsiteX6" fmla="*/ 230870 w 24038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382" h="18985">
                      <a:moveTo>
                        <a:pt x="23087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30870" y="0"/>
                      </a:lnTo>
                      <a:cubicBezTo>
                        <a:pt x="236101" y="0"/>
                        <a:pt x="240382" y="4272"/>
                        <a:pt x="240382" y="9493"/>
                      </a:cubicBezTo>
                      <a:cubicBezTo>
                        <a:pt x="240382" y="14714"/>
                        <a:pt x="236101" y="18986"/>
                        <a:pt x="23087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5" name="Vrije vorm 244">
                  <a:extLst>
                    <a:ext uri="{FF2B5EF4-FFF2-40B4-BE49-F238E27FC236}">
                      <a16:creationId xmlns:a16="http://schemas.microsoft.com/office/drawing/2014/main" id="{DBD7A816-740E-504C-B091-0CFE8FC3F08D}"/>
                    </a:ext>
                  </a:extLst>
                </p:cNvPr>
                <p:cNvSpPr/>
                <p:nvPr/>
              </p:nvSpPr>
              <p:spPr>
                <a:xfrm>
                  <a:off x="968171" y="462100"/>
                  <a:ext cx="73151" cy="18985"/>
                </a:xfrm>
                <a:custGeom>
                  <a:avLst/>
                  <a:gdLst>
                    <a:gd name="connsiteX0" fmla="*/ 63639 w 73151"/>
                    <a:gd name="connsiteY0" fmla="*/ 18986 h 18985"/>
                    <a:gd name="connsiteX1" fmla="*/ 9513 w 73151"/>
                    <a:gd name="connsiteY1" fmla="*/ 18986 h 18985"/>
                    <a:gd name="connsiteX2" fmla="*/ 0 w 73151"/>
                    <a:gd name="connsiteY2" fmla="*/ 9493 h 18985"/>
                    <a:gd name="connsiteX3" fmla="*/ 9513 w 73151"/>
                    <a:gd name="connsiteY3" fmla="*/ 0 h 18985"/>
                    <a:gd name="connsiteX4" fmla="*/ 63639 w 73151"/>
                    <a:gd name="connsiteY4" fmla="*/ 0 h 18985"/>
                    <a:gd name="connsiteX5" fmla="*/ 73151 w 73151"/>
                    <a:gd name="connsiteY5" fmla="*/ 9493 h 18985"/>
                    <a:gd name="connsiteX6" fmla="*/ 63639 w 7315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1" h="18985">
                      <a:moveTo>
                        <a:pt x="6363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3639" y="0"/>
                      </a:lnTo>
                      <a:cubicBezTo>
                        <a:pt x="68871" y="0"/>
                        <a:pt x="73151" y="4272"/>
                        <a:pt x="73151" y="9493"/>
                      </a:cubicBezTo>
                      <a:cubicBezTo>
                        <a:pt x="73151" y="14714"/>
                        <a:pt x="68966" y="18986"/>
                        <a:pt x="6363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5" name="Graphic 10">
              <a:extLst>
                <a:ext uri="{FF2B5EF4-FFF2-40B4-BE49-F238E27FC236}">
                  <a16:creationId xmlns:a16="http://schemas.microsoft.com/office/drawing/2014/main" id="{E2794711-51D3-8F4C-8BB0-7B9F80BA60E8}"/>
                </a:ext>
              </a:extLst>
            </p:cNvPr>
            <p:cNvGrpSpPr/>
            <p:nvPr/>
          </p:nvGrpSpPr>
          <p:grpSpPr>
            <a:xfrm>
              <a:off x="914234" y="500071"/>
              <a:ext cx="475056" cy="18985"/>
              <a:chOff x="914234" y="500071"/>
              <a:chExt cx="475056" cy="18985"/>
            </a:xfrm>
          </p:grpSpPr>
          <p:grpSp>
            <p:nvGrpSpPr>
              <p:cNvPr id="236" name="Graphic 10">
                <a:extLst>
                  <a:ext uri="{FF2B5EF4-FFF2-40B4-BE49-F238E27FC236}">
                    <a16:creationId xmlns:a16="http://schemas.microsoft.com/office/drawing/2014/main" id="{5671693F-53C6-654F-BD00-C9F13BBDB84A}"/>
                  </a:ext>
                </a:extLst>
              </p:cNvPr>
              <p:cNvGrpSpPr/>
              <p:nvPr/>
            </p:nvGrpSpPr>
            <p:grpSpPr>
              <a:xfrm>
                <a:off x="914234" y="500071"/>
                <a:ext cx="475056" cy="18985"/>
                <a:chOff x="914234" y="500071"/>
                <a:chExt cx="475056" cy="18985"/>
              </a:xfrm>
              <a:solidFill>
                <a:srgbClr val="009989"/>
              </a:solidFill>
            </p:grpSpPr>
            <p:sp>
              <p:nvSpPr>
                <p:cNvPr id="240" name="Vrije vorm 239">
                  <a:extLst>
                    <a:ext uri="{FF2B5EF4-FFF2-40B4-BE49-F238E27FC236}">
                      <a16:creationId xmlns:a16="http://schemas.microsoft.com/office/drawing/2014/main" id="{7E7E57D3-048C-D247-8247-27D22725DF67}"/>
                    </a:ext>
                  </a:extLst>
                </p:cNvPr>
                <p:cNvSpPr/>
                <p:nvPr/>
              </p:nvSpPr>
              <p:spPr>
                <a:xfrm>
                  <a:off x="1043320" y="500071"/>
                  <a:ext cx="345971" cy="18985"/>
                </a:xfrm>
                <a:custGeom>
                  <a:avLst/>
                  <a:gdLst>
                    <a:gd name="connsiteX0" fmla="*/ 336459 w 345971"/>
                    <a:gd name="connsiteY0" fmla="*/ 18986 h 18985"/>
                    <a:gd name="connsiteX1" fmla="*/ 9513 w 345971"/>
                    <a:gd name="connsiteY1" fmla="*/ 18986 h 18985"/>
                    <a:gd name="connsiteX2" fmla="*/ 0 w 345971"/>
                    <a:gd name="connsiteY2" fmla="*/ 9493 h 18985"/>
                    <a:gd name="connsiteX3" fmla="*/ 9513 w 345971"/>
                    <a:gd name="connsiteY3" fmla="*/ 0 h 18985"/>
                    <a:gd name="connsiteX4" fmla="*/ 336459 w 345971"/>
                    <a:gd name="connsiteY4" fmla="*/ 0 h 18985"/>
                    <a:gd name="connsiteX5" fmla="*/ 345972 w 345971"/>
                    <a:gd name="connsiteY5" fmla="*/ 9493 h 18985"/>
                    <a:gd name="connsiteX6" fmla="*/ 336459 w 34597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971" h="18985">
                      <a:moveTo>
                        <a:pt x="33645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6459" y="0"/>
                      </a:lnTo>
                      <a:cubicBezTo>
                        <a:pt x="341691" y="0"/>
                        <a:pt x="345972" y="4272"/>
                        <a:pt x="345972" y="9493"/>
                      </a:cubicBezTo>
                      <a:cubicBezTo>
                        <a:pt x="345972" y="14714"/>
                        <a:pt x="341691" y="18986"/>
                        <a:pt x="33645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1" name="Vrije vorm 240">
                  <a:extLst>
                    <a:ext uri="{FF2B5EF4-FFF2-40B4-BE49-F238E27FC236}">
                      <a16:creationId xmlns:a16="http://schemas.microsoft.com/office/drawing/2014/main" id="{6CC91233-9631-CD48-A96E-5E595D72D05A}"/>
                    </a:ext>
                  </a:extLst>
                </p:cNvPr>
                <p:cNvSpPr/>
                <p:nvPr/>
              </p:nvSpPr>
              <p:spPr>
                <a:xfrm>
                  <a:off x="914234" y="500071"/>
                  <a:ext cx="59833" cy="18985"/>
                </a:xfrm>
                <a:custGeom>
                  <a:avLst/>
                  <a:gdLst>
                    <a:gd name="connsiteX0" fmla="*/ 50321 w 59833"/>
                    <a:gd name="connsiteY0" fmla="*/ 18986 h 18985"/>
                    <a:gd name="connsiteX1" fmla="*/ 9513 w 59833"/>
                    <a:gd name="connsiteY1" fmla="*/ 18986 h 18985"/>
                    <a:gd name="connsiteX2" fmla="*/ 0 w 59833"/>
                    <a:gd name="connsiteY2" fmla="*/ 9493 h 18985"/>
                    <a:gd name="connsiteX3" fmla="*/ 9513 w 59833"/>
                    <a:gd name="connsiteY3" fmla="*/ 0 h 18985"/>
                    <a:gd name="connsiteX4" fmla="*/ 50321 w 59833"/>
                    <a:gd name="connsiteY4" fmla="*/ 0 h 18985"/>
                    <a:gd name="connsiteX5" fmla="*/ 59834 w 59833"/>
                    <a:gd name="connsiteY5" fmla="*/ 9493 h 18985"/>
                    <a:gd name="connsiteX6" fmla="*/ 50321 w 59833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33" h="18985">
                      <a:moveTo>
                        <a:pt x="50321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0321" y="0"/>
                      </a:lnTo>
                      <a:cubicBezTo>
                        <a:pt x="55553" y="0"/>
                        <a:pt x="59834" y="4272"/>
                        <a:pt x="59834" y="9493"/>
                      </a:cubicBezTo>
                      <a:cubicBezTo>
                        <a:pt x="59834" y="14714"/>
                        <a:pt x="55553" y="18986"/>
                        <a:pt x="50321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37" name="Graphic 10">
                <a:extLst>
                  <a:ext uri="{FF2B5EF4-FFF2-40B4-BE49-F238E27FC236}">
                    <a16:creationId xmlns:a16="http://schemas.microsoft.com/office/drawing/2014/main" id="{7B65823C-7248-5F4A-A214-2F41389CB79F}"/>
                  </a:ext>
                </a:extLst>
              </p:cNvPr>
              <p:cNvGrpSpPr/>
              <p:nvPr/>
            </p:nvGrpSpPr>
            <p:grpSpPr>
              <a:xfrm>
                <a:off x="914234" y="500071"/>
                <a:ext cx="475056" cy="18985"/>
                <a:chOff x="914234" y="500071"/>
                <a:chExt cx="475056" cy="18985"/>
              </a:xfrm>
              <a:solidFill>
                <a:srgbClr val="009789"/>
              </a:solidFill>
            </p:grpSpPr>
            <p:sp>
              <p:nvSpPr>
                <p:cNvPr id="238" name="Vrije vorm 237">
                  <a:extLst>
                    <a:ext uri="{FF2B5EF4-FFF2-40B4-BE49-F238E27FC236}">
                      <a16:creationId xmlns:a16="http://schemas.microsoft.com/office/drawing/2014/main" id="{D9FC947C-516C-FE48-80F5-E7193952899A}"/>
                    </a:ext>
                  </a:extLst>
                </p:cNvPr>
                <p:cNvSpPr/>
                <p:nvPr/>
              </p:nvSpPr>
              <p:spPr>
                <a:xfrm>
                  <a:off x="1043320" y="500071"/>
                  <a:ext cx="345971" cy="18985"/>
                </a:xfrm>
                <a:custGeom>
                  <a:avLst/>
                  <a:gdLst>
                    <a:gd name="connsiteX0" fmla="*/ 336459 w 345971"/>
                    <a:gd name="connsiteY0" fmla="*/ 18986 h 18985"/>
                    <a:gd name="connsiteX1" fmla="*/ 9513 w 345971"/>
                    <a:gd name="connsiteY1" fmla="*/ 18986 h 18985"/>
                    <a:gd name="connsiteX2" fmla="*/ 0 w 345971"/>
                    <a:gd name="connsiteY2" fmla="*/ 9493 h 18985"/>
                    <a:gd name="connsiteX3" fmla="*/ 9513 w 345971"/>
                    <a:gd name="connsiteY3" fmla="*/ 0 h 18985"/>
                    <a:gd name="connsiteX4" fmla="*/ 336459 w 345971"/>
                    <a:gd name="connsiteY4" fmla="*/ 0 h 18985"/>
                    <a:gd name="connsiteX5" fmla="*/ 345972 w 345971"/>
                    <a:gd name="connsiteY5" fmla="*/ 9493 h 18985"/>
                    <a:gd name="connsiteX6" fmla="*/ 336459 w 34597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971" h="18985">
                      <a:moveTo>
                        <a:pt x="33645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6459" y="0"/>
                      </a:lnTo>
                      <a:cubicBezTo>
                        <a:pt x="341691" y="0"/>
                        <a:pt x="345972" y="4272"/>
                        <a:pt x="345972" y="9493"/>
                      </a:cubicBezTo>
                      <a:cubicBezTo>
                        <a:pt x="345972" y="14714"/>
                        <a:pt x="341691" y="18986"/>
                        <a:pt x="33645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9" name="Vrije vorm 238">
                  <a:extLst>
                    <a:ext uri="{FF2B5EF4-FFF2-40B4-BE49-F238E27FC236}">
                      <a16:creationId xmlns:a16="http://schemas.microsoft.com/office/drawing/2014/main" id="{F21FF223-26E2-0845-B733-BF78714FA5CD}"/>
                    </a:ext>
                  </a:extLst>
                </p:cNvPr>
                <p:cNvSpPr/>
                <p:nvPr/>
              </p:nvSpPr>
              <p:spPr>
                <a:xfrm>
                  <a:off x="914234" y="500071"/>
                  <a:ext cx="59833" cy="18985"/>
                </a:xfrm>
                <a:custGeom>
                  <a:avLst/>
                  <a:gdLst>
                    <a:gd name="connsiteX0" fmla="*/ 50321 w 59833"/>
                    <a:gd name="connsiteY0" fmla="*/ 18986 h 18985"/>
                    <a:gd name="connsiteX1" fmla="*/ 9513 w 59833"/>
                    <a:gd name="connsiteY1" fmla="*/ 18986 h 18985"/>
                    <a:gd name="connsiteX2" fmla="*/ 0 w 59833"/>
                    <a:gd name="connsiteY2" fmla="*/ 9493 h 18985"/>
                    <a:gd name="connsiteX3" fmla="*/ 9513 w 59833"/>
                    <a:gd name="connsiteY3" fmla="*/ 0 h 18985"/>
                    <a:gd name="connsiteX4" fmla="*/ 50321 w 59833"/>
                    <a:gd name="connsiteY4" fmla="*/ 0 h 18985"/>
                    <a:gd name="connsiteX5" fmla="*/ 59834 w 59833"/>
                    <a:gd name="connsiteY5" fmla="*/ 9493 h 18985"/>
                    <a:gd name="connsiteX6" fmla="*/ 50321 w 59833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33" h="18985">
                      <a:moveTo>
                        <a:pt x="50321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0321" y="0"/>
                      </a:lnTo>
                      <a:cubicBezTo>
                        <a:pt x="55553" y="0"/>
                        <a:pt x="59834" y="4272"/>
                        <a:pt x="59834" y="9493"/>
                      </a:cubicBezTo>
                      <a:cubicBezTo>
                        <a:pt x="59834" y="14714"/>
                        <a:pt x="55553" y="18986"/>
                        <a:pt x="50321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6" name="Graphic 10">
              <a:extLst>
                <a:ext uri="{FF2B5EF4-FFF2-40B4-BE49-F238E27FC236}">
                  <a16:creationId xmlns:a16="http://schemas.microsoft.com/office/drawing/2014/main" id="{FB5E5603-EDD9-A044-8135-E661B55ED7AA}"/>
                </a:ext>
              </a:extLst>
            </p:cNvPr>
            <p:cNvGrpSpPr/>
            <p:nvPr/>
          </p:nvGrpSpPr>
          <p:grpSpPr>
            <a:xfrm>
              <a:off x="897587" y="538043"/>
              <a:ext cx="518814" cy="18985"/>
              <a:chOff x="897587" y="538043"/>
              <a:chExt cx="518814" cy="18985"/>
            </a:xfrm>
          </p:grpSpPr>
          <p:grpSp>
            <p:nvGrpSpPr>
              <p:cNvPr id="230" name="Graphic 10">
                <a:extLst>
                  <a:ext uri="{FF2B5EF4-FFF2-40B4-BE49-F238E27FC236}">
                    <a16:creationId xmlns:a16="http://schemas.microsoft.com/office/drawing/2014/main" id="{77617038-424B-D048-9D6C-A5D4356084E9}"/>
                  </a:ext>
                </a:extLst>
              </p:cNvPr>
              <p:cNvGrpSpPr/>
              <p:nvPr/>
            </p:nvGrpSpPr>
            <p:grpSpPr>
              <a:xfrm>
                <a:off x="897587" y="538043"/>
                <a:ext cx="518814" cy="18985"/>
                <a:chOff x="897587" y="538043"/>
                <a:chExt cx="518814" cy="18985"/>
              </a:xfrm>
              <a:solidFill>
                <a:srgbClr val="009989"/>
              </a:solidFill>
            </p:grpSpPr>
            <p:sp>
              <p:nvSpPr>
                <p:cNvPr id="234" name="Vrije vorm 233">
                  <a:extLst>
                    <a:ext uri="{FF2B5EF4-FFF2-40B4-BE49-F238E27FC236}">
                      <a16:creationId xmlns:a16="http://schemas.microsoft.com/office/drawing/2014/main" id="{C595A591-6387-4F4F-B3FF-FE7D36BA2945}"/>
                    </a:ext>
                  </a:extLst>
                </p:cNvPr>
                <p:cNvSpPr/>
                <p:nvPr/>
              </p:nvSpPr>
              <p:spPr>
                <a:xfrm>
                  <a:off x="1014782" y="538043"/>
                  <a:ext cx="401619" cy="18985"/>
                </a:xfrm>
                <a:custGeom>
                  <a:avLst/>
                  <a:gdLst>
                    <a:gd name="connsiteX0" fmla="*/ 392107 w 401619"/>
                    <a:gd name="connsiteY0" fmla="*/ 18986 h 18985"/>
                    <a:gd name="connsiteX1" fmla="*/ 9513 w 401619"/>
                    <a:gd name="connsiteY1" fmla="*/ 18986 h 18985"/>
                    <a:gd name="connsiteX2" fmla="*/ 0 w 401619"/>
                    <a:gd name="connsiteY2" fmla="*/ 9493 h 18985"/>
                    <a:gd name="connsiteX3" fmla="*/ 9513 w 401619"/>
                    <a:gd name="connsiteY3" fmla="*/ 0 h 18985"/>
                    <a:gd name="connsiteX4" fmla="*/ 392107 w 401619"/>
                    <a:gd name="connsiteY4" fmla="*/ 0 h 18985"/>
                    <a:gd name="connsiteX5" fmla="*/ 401620 w 401619"/>
                    <a:gd name="connsiteY5" fmla="*/ 9493 h 18985"/>
                    <a:gd name="connsiteX6" fmla="*/ 392107 w 401619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1619" h="18985">
                      <a:moveTo>
                        <a:pt x="39210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2107" y="0"/>
                      </a:lnTo>
                      <a:cubicBezTo>
                        <a:pt x="397339" y="0"/>
                        <a:pt x="401620" y="4272"/>
                        <a:pt x="401620" y="9493"/>
                      </a:cubicBezTo>
                      <a:cubicBezTo>
                        <a:pt x="401620" y="14714"/>
                        <a:pt x="397434" y="18986"/>
                        <a:pt x="392107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5" name="Vrije vorm 234">
                  <a:extLst>
                    <a:ext uri="{FF2B5EF4-FFF2-40B4-BE49-F238E27FC236}">
                      <a16:creationId xmlns:a16="http://schemas.microsoft.com/office/drawing/2014/main" id="{68C19404-B7DD-A348-8B24-8343321DCD49}"/>
                    </a:ext>
                  </a:extLst>
                </p:cNvPr>
                <p:cNvSpPr/>
                <p:nvPr/>
              </p:nvSpPr>
              <p:spPr>
                <a:xfrm>
                  <a:off x="897587" y="538043"/>
                  <a:ext cx="47467" cy="18985"/>
                </a:xfrm>
                <a:custGeom>
                  <a:avLst/>
                  <a:gdLst>
                    <a:gd name="connsiteX0" fmla="*/ 37955 w 47467"/>
                    <a:gd name="connsiteY0" fmla="*/ 18986 h 18985"/>
                    <a:gd name="connsiteX1" fmla="*/ 9513 w 47467"/>
                    <a:gd name="connsiteY1" fmla="*/ 18986 h 18985"/>
                    <a:gd name="connsiteX2" fmla="*/ 0 w 47467"/>
                    <a:gd name="connsiteY2" fmla="*/ 9493 h 18985"/>
                    <a:gd name="connsiteX3" fmla="*/ 9513 w 47467"/>
                    <a:gd name="connsiteY3" fmla="*/ 0 h 18985"/>
                    <a:gd name="connsiteX4" fmla="*/ 37955 w 47467"/>
                    <a:gd name="connsiteY4" fmla="*/ 0 h 18985"/>
                    <a:gd name="connsiteX5" fmla="*/ 47468 w 47467"/>
                    <a:gd name="connsiteY5" fmla="*/ 9493 h 18985"/>
                    <a:gd name="connsiteX6" fmla="*/ 37955 w 4746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67" h="18985">
                      <a:moveTo>
                        <a:pt x="3795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7955" y="0"/>
                      </a:lnTo>
                      <a:cubicBezTo>
                        <a:pt x="43187" y="0"/>
                        <a:pt x="47468" y="4272"/>
                        <a:pt x="47468" y="9493"/>
                      </a:cubicBezTo>
                      <a:cubicBezTo>
                        <a:pt x="47468" y="14714"/>
                        <a:pt x="43187" y="18986"/>
                        <a:pt x="3795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31" name="Graphic 10">
                <a:extLst>
                  <a:ext uri="{FF2B5EF4-FFF2-40B4-BE49-F238E27FC236}">
                    <a16:creationId xmlns:a16="http://schemas.microsoft.com/office/drawing/2014/main" id="{0ABC8AE8-5011-A645-A20F-44965A3E2BAC}"/>
                  </a:ext>
                </a:extLst>
              </p:cNvPr>
              <p:cNvGrpSpPr/>
              <p:nvPr/>
            </p:nvGrpSpPr>
            <p:grpSpPr>
              <a:xfrm>
                <a:off x="897587" y="538043"/>
                <a:ext cx="518814" cy="18985"/>
                <a:chOff x="897587" y="538043"/>
                <a:chExt cx="518814" cy="18985"/>
              </a:xfrm>
              <a:solidFill>
                <a:srgbClr val="009789"/>
              </a:solidFill>
            </p:grpSpPr>
            <p:sp>
              <p:nvSpPr>
                <p:cNvPr id="232" name="Vrije vorm 231">
                  <a:extLst>
                    <a:ext uri="{FF2B5EF4-FFF2-40B4-BE49-F238E27FC236}">
                      <a16:creationId xmlns:a16="http://schemas.microsoft.com/office/drawing/2014/main" id="{35892EEB-5606-4B4F-8064-3291357413B4}"/>
                    </a:ext>
                  </a:extLst>
                </p:cNvPr>
                <p:cNvSpPr/>
                <p:nvPr/>
              </p:nvSpPr>
              <p:spPr>
                <a:xfrm>
                  <a:off x="1014782" y="538043"/>
                  <a:ext cx="401619" cy="18985"/>
                </a:xfrm>
                <a:custGeom>
                  <a:avLst/>
                  <a:gdLst>
                    <a:gd name="connsiteX0" fmla="*/ 392107 w 401619"/>
                    <a:gd name="connsiteY0" fmla="*/ 18986 h 18985"/>
                    <a:gd name="connsiteX1" fmla="*/ 9513 w 401619"/>
                    <a:gd name="connsiteY1" fmla="*/ 18986 h 18985"/>
                    <a:gd name="connsiteX2" fmla="*/ 0 w 401619"/>
                    <a:gd name="connsiteY2" fmla="*/ 9493 h 18985"/>
                    <a:gd name="connsiteX3" fmla="*/ 9513 w 401619"/>
                    <a:gd name="connsiteY3" fmla="*/ 0 h 18985"/>
                    <a:gd name="connsiteX4" fmla="*/ 392107 w 401619"/>
                    <a:gd name="connsiteY4" fmla="*/ 0 h 18985"/>
                    <a:gd name="connsiteX5" fmla="*/ 401620 w 401619"/>
                    <a:gd name="connsiteY5" fmla="*/ 9493 h 18985"/>
                    <a:gd name="connsiteX6" fmla="*/ 392107 w 401619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1619" h="18985">
                      <a:moveTo>
                        <a:pt x="39210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2107" y="0"/>
                      </a:lnTo>
                      <a:cubicBezTo>
                        <a:pt x="397339" y="0"/>
                        <a:pt x="401620" y="4272"/>
                        <a:pt x="401620" y="9493"/>
                      </a:cubicBezTo>
                      <a:cubicBezTo>
                        <a:pt x="401620" y="14714"/>
                        <a:pt x="397434" y="18986"/>
                        <a:pt x="392107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3" name="Vrije vorm 232">
                  <a:extLst>
                    <a:ext uri="{FF2B5EF4-FFF2-40B4-BE49-F238E27FC236}">
                      <a16:creationId xmlns:a16="http://schemas.microsoft.com/office/drawing/2014/main" id="{F893C9B5-0EFA-5C49-AC79-A642F556FB76}"/>
                    </a:ext>
                  </a:extLst>
                </p:cNvPr>
                <p:cNvSpPr/>
                <p:nvPr/>
              </p:nvSpPr>
              <p:spPr>
                <a:xfrm>
                  <a:off x="897587" y="538043"/>
                  <a:ext cx="47467" cy="18985"/>
                </a:xfrm>
                <a:custGeom>
                  <a:avLst/>
                  <a:gdLst>
                    <a:gd name="connsiteX0" fmla="*/ 37955 w 47467"/>
                    <a:gd name="connsiteY0" fmla="*/ 18986 h 18985"/>
                    <a:gd name="connsiteX1" fmla="*/ 9513 w 47467"/>
                    <a:gd name="connsiteY1" fmla="*/ 18986 h 18985"/>
                    <a:gd name="connsiteX2" fmla="*/ 0 w 47467"/>
                    <a:gd name="connsiteY2" fmla="*/ 9493 h 18985"/>
                    <a:gd name="connsiteX3" fmla="*/ 9513 w 47467"/>
                    <a:gd name="connsiteY3" fmla="*/ 0 h 18985"/>
                    <a:gd name="connsiteX4" fmla="*/ 37955 w 47467"/>
                    <a:gd name="connsiteY4" fmla="*/ 0 h 18985"/>
                    <a:gd name="connsiteX5" fmla="*/ 47468 w 47467"/>
                    <a:gd name="connsiteY5" fmla="*/ 9493 h 18985"/>
                    <a:gd name="connsiteX6" fmla="*/ 37955 w 4746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67" h="18985">
                      <a:moveTo>
                        <a:pt x="3795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7955" y="0"/>
                      </a:lnTo>
                      <a:cubicBezTo>
                        <a:pt x="43187" y="0"/>
                        <a:pt x="47468" y="4272"/>
                        <a:pt x="47468" y="9493"/>
                      </a:cubicBezTo>
                      <a:cubicBezTo>
                        <a:pt x="47468" y="14714"/>
                        <a:pt x="43187" y="18986"/>
                        <a:pt x="3795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7" name="Graphic 10">
              <a:extLst>
                <a:ext uri="{FF2B5EF4-FFF2-40B4-BE49-F238E27FC236}">
                  <a16:creationId xmlns:a16="http://schemas.microsoft.com/office/drawing/2014/main" id="{ADE37A4B-A217-6F47-8C21-F409C2606BA2}"/>
                </a:ext>
              </a:extLst>
            </p:cNvPr>
            <p:cNvGrpSpPr/>
            <p:nvPr/>
          </p:nvGrpSpPr>
          <p:grpSpPr>
            <a:xfrm>
              <a:off x="878562" y="575920"/>
              <a:ext cx="532227" cy="18985"/>
              <a:chOff x="878562" y="575920"/>
              <a:chExt cx="532227" cy="18985"/>
            </a:xfrm>
          </p:grpSpPr>
          <p:grpSp>
            <p:nvGrpSpPr>
              <p:cNvPr id="224" name="Graphic 10">
                <a:extLst>
                  <a:ext uri="{FF2B5EF4-FFF2-40B4-BE49-F238E27FC236}">
                    <a16:creationId xmlns:a16="http://schemas.microsoft.com/office/drawing/2014/main" id="{B1BEA163-F585-424E-815C-CCFB417C6796}"/>
                  </a:ext>
                </a:extLst>
              </p:cNvPr>
              <p:cNvGrpSpPr/>
              <p:nvPr/>
            </p:nvGrpSpPr>
            <p:grpSpPr>
              <a:xfrm>
                <a:off x="878562" y="575920"/>
                <a:ext cx="532227" cy="18985"/>
                <a:chOff x="878562" y="575920"/>
                <a:chExt cx="532227" cy="18985"/>
              </a:xfrm>
              <a:solidFill>
                <a:srgbClr val="009989"/>
              </a:solidFill>
            </p:grpSpPr>
            <p:sp>
              <p:nvSpPr>
                <p:cNvPr id="228" name="Vrije vorm 227">
                  <a:extLst>
                    <a:ext uri="{FF2B5EF4-FFF2-40B4-BE49-F238E27FC236}">
                      <a16:creationId xmlns:a16="http://schemas.microsoft.com/office/drawing/2014/main" id="{3D6CAD41-5735-604C-BD2D-361590D3A94D}"/>
                    </a:ext>
                  </a:extLst>
                </p:cNvPr>
                <p:cNvSpPr/>
                <p:nvPr/>
              </p:nvSpPr>
              <p:spPr>
                <a:xfrm>
                  <a:off x="1007743" y="575920"/>
                  <a:ext cx="403046" cy="18985"/>
                </a:xfrm>
                <a:custGeom>
                  <a:avLst/>
                  <a:gdLst>
                    <a:gd name="connsiteX0" fmla="*/ 393534 w 403046"/>
                    <a:gd name="connsiteY0" fmla="*/ 18986 h 18985"/>
                    <a:gd name="connsiteX1" fmla="*/ 9513 w 403046"/>
                    <a:gd name="connsiteY1" fmla="*/ 18986 h 18985"/>
                    <a:gd name="connsiteX2" fmla="*/ 0 w 403046"/>
                    <a:gd name="connsiteY2" fmla="*/ 9493 h 18985"/>
                    <a:gd name="connsiteX3" fmla="*/ 9513 w 403046"/>
                    <a:gd name="connsiteY3" fmla="*/ 0 h 18985"/>
                    <a:gd name="connsiteX4" fmla="*/ 393534 w 403046"/>
                    <a:gd name="connsiteY4" fmla="*/ 0 h 18985"/>
                    <a:gd name="connsiteX5" fmla="*/ 403047 w 403046"/>
                    <a:gd name="connsiteY5" fmla="*/ 9493 h 18985"/>
                    <a:gd name="connsiteX6" fmla="*/ 393534 w 40304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046" h="18985">
                      <a:moveTo>
                        <a:pt x="39353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3534" y="0"/>
                      </a:lnTo>
                      <a:cubicBezTo>
                        <a:pt x="398766" y="0"/>
                        <a:pt x="403047" y="4272"/>
                        <a:pt x="403047" y="9493"/>
                      </a:cubicBezTo>
                      <a:cubicBezTo>
                        <a:pt x="403047" y="14714"/>
                        <a:pt x="398766" y="18986"/>
                        <a:pt x="39353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9" name="Vrije vorm 228">
                  <a:extLst>
                    <a:ext uri="{FF2B5EF4-FFF2-40B4-BE49-F238E27FC236}">
                      <a16:creationId xmlns:a16="http://schemas.microsoft.com/office/drawing/2014/main" id="{DC5621DD-D874-AC4A-B1D1-1886D367ED14}"/>
                    </a:ext>
                  </a:extLst>
                </p:cNvPr>
                <p:cNvSpPr/>
                <p:nvPr/>
              </p:nvSpPr>
              <p:spPr>
                <a:xfrm>
                  <a:off x="878562" y="575920"/>
                  <a:ext cx="42521" cy="18985"/>
                </a:xfrm>
                <a:custGeom>
                  <a:avLst/>
                  <a:gdLst>
                    <a:gd name="connsiteX0" fmla="*/ 33009 w 42521"/>
                    <a:gd name="connsiteY0" fmla="*/ 18986 h 18985"/>
                    <a:gd name="connsiteX1" fmla="*/ 9513 w 42521"/>
                    <a:gd name="connsiteY1" fmla="*/ 18986 h 18985"/>
                    <a:gd name="connsiteX2" fmla="*/ 0 w 42521"/>
                    <a:gd name="connsiteY2" fmla="*/ 9493 h 18985"/>
                    <a:gd name="connsiteX3" fmla="*/ 9513 w 42521"/>
                    <a:gd name="connsiteY3" fmla="*/ 0 h 18985"/>
                    <a:gd name="connsiteX4" fmla="*/ 33009 w 42521"/>
                    <a:gd name="connsiteY4" fmla="*/ 0 h 18985"/>
                    <a:gd name="connsiteX5" fmla="*/ 42521 w 42521"/>
                    <a:gd name="connsiteY5" fmla="*/ 9493 h 18985"/>
                    <a:gd name="connsiteX6" fmla="*/ 33009 w 4252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21" h="18985">
                      <a:moveTo>
                        <a:pt x="3300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009" y="0"/>
                      </a:lnTo>
                      <a:cubicBezTo>
                        <a:pt x="38240" y="0"/>
                        <a:pt x="42521" y="4272"/>
                        <a:pt x="42521" y="9493"/>
                      </a:cubicBezTo>
                      <a:cubicBezTo>
                        <a:pt x="42521" y="14714"/>
                        <a:pt x="38336" y="18986"/>
                        <a:pt x="33009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25" name="Graphic 10">
                <a:extLst>
                  <a:ext uri="{FF2B5EF4-FFF2-40B4-BE49-F238E27FC236}">
                    <a16:creationId xmlns:a16="http://schemas.microsoft.com/office/drawing/2014/main" id="{9CCBB6BC-F39C-DB48-BCA6-007E4DA20E1A}"/>
                  </a:ext>
                </a:extLst>
              </p:cNvPr>
              <p:cNvGrpSpPr/>
              <p:nvPr/>
            </p:nvGrpSpPr>
            <p:grpSpPr>
              <a:xfrm>
                <a:off x="878562" y="575920"/>
                <a:ext cx="532227" cy="18985"/>
                <a:chOff x="878562" y="575920"/>
                <a:chExt cx="532227" cy="18985"/>
              </a:xfrm>
              <a:solidFill>
                <a:srgbClr val="009789"/>
              </a:solidFill>
            </p:grpSpPr>
            <p:sp>
              <p:nvSpPr>
                <p:cNvPr id="226" name="Vrije vorm 225">
                  <a:extLst>
                    <a:ext uri="{FF2B5EF4-FFF2-40B4-BE49-F238E27FC236}">
                      <a16:creationId xmlns:a16="http://schemas.microsoft.com/office/drawing/2014/main" id="{1D19EC98-6EDC-D740-AD6F-8EBC0AB1E37E}"/>
                    </a:ext>
                  </a:extLst>
                </p:cNvPr>
                <p:cNvSpPr/>
                <p:nvPr/>
              </p:nvSpPr>
              <p:spPr>
                <a:xfrm>
                  <a:off x="1007743" y="575920"/>
                  <a:ext cx="403046" cy="18985"/>
                </a:xfrm>
                <a:custGeom>
                  <a:avLst/>
                  <a:gdLst>
                    <a:gd name="connsiteX0" fmla="*/ 393534 w 403046"/>
                    <a:gd name="connsiteY0" fmla="*/ 18986 h 18985"/>
                    <a:gd name="connsiteX1" fmla="*/ 9513 w 403046"/>
                    <a:gd name="connsiteY1" fmla="*/ 18986 h 18985"/>
                    <a:gd name="connsiteX2" fmla="*/ 0 w 403046"/>
                    <a:gd name="connsiteY2" fmla="*/ 9493 h 18985"/>
                    <a:gd name="connsiteX3" fmla="*/ 9513 w 403046"/>
                    <a:gd name="connsiteY3" fmla="*/ 0 h 18985"/>
                    <a:gd name="connsiteX4" fmla="*/ 393534 w 403046"/>
                    <a:gd name="connsiteY4" fmla="*/ 0 h 18985"/>
                    <a:gd name="connsiteX5" fmla="*/ 403047 w 403046"/>
                    <a:gd name="connsiteY5" fmla="*/ 9493 h 18985"/>
                    <a:gd name="connsiteX6" fmla="*/ 393534 w 40304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046" h="18985">
                      <a:moveTo>
                        <a:pt x="39353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3534" y="0"/>
                      </a:lnTo>
                      <a:cubicBezTo>
                        <a:pt x="398766" y="0"/>
                        <a:pt x="403047" y="4272"/>
                        <a:pt x="403047" y="9493"/>
                      </a:cubicBezTo>
                      <a:cubicBezTo>
                        <a:pt x="403047" y="14714"/>
                        <a:pt x="398766" y="18986"/>
                        <a:pt x="39353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7" name="Vrije vorm 226">
                  <a:extLst>
                    <a:ext uri="{FF2B5EF4-FFF2-40B4-BE49-F238E27FC236}">
                      <a16:creationId xmlns:a16="http://schemas.microsoft.com/office/drawing/2014/main" id="{A5858047-A547-AA4C-A7ED-142B84F70B48}"/>
                    </a:ext>
                  </a:extLst>
                </p:cNvPr>
                <p:cNvSpPr/>
                <p:nvPr/>
              </p:nvSpPr>
              <p:spPr>
                <a:xfrm>
                  <a:off x="878562" y="575920"/>
                  <a:ext cx="42521" cy="18985"/>
                </a:xfrm>
                <a:custGeom>
                  <a:avLst/>
                  <a:gdLst>
                    <a:gd name="connsiteX0" fmla="*/ 33009 w 42521"/>
                    <a:gd name="connsiteY0" fmla="*/ 18986 h 18985"/>
                    <a:gd name="connsiteX1" fmla="*/ 9513 w 42521"/>
                    <a:gd name="connsiteY1" fmla="*/ 18986 h 18985"/>
                    <a:gd name="connsiteX2" fmla="*/ 0 w 42521"/>
                    <a:gd name="connsiteY2" fmla="*/ 9493 h 18985"/>
                    <a:gd name="connsiteX3" fmla="*/ 9513 w 42521"/>
                    <a:gd name="connsiteY3" fmla="*/ 0 h 18985"/>
                    <a:gd name="connsiteX4" fmla="*/ 33009 w 42521"/>
                    <a:gd name="connsiteY4" fmla="*/ 0 h 18985"/>
                    <a:gd name="connsiteX5" fmla="*/ 42521 w 42521"/>
                    <a:gd name="connsiteY5" fmla="*/ 9493 h 18985"/>
                    <a:gd name="connsiteX6" fmla="*/ 33009 w 4252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21" h="18985">
                      <a:moveTo>
                        <a:pt x="3300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009" y="0"/>
                      </a:lnTo>
                      <a:cubicBezTo>
                        <a:pt x="38240" y="0"/>
                        <a:pt x="42521" y="4272"/>
                        <a:pt x="42521" y="9493"/>
                      </a:cubicBezTo>
                      <a:cubicBezTo>
                        <a:pt x="42521" y="14714"/>
                        <a:pt x="38336" y="18986"/>
                        <a:pt x="33009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8" name="Graphic 10">
              <a:extLst>
                <a:ext uri="{FF2B5EF4-FFF2-40B4-BE49-F238E27FC236}">
                  <a16:creationId xmlns:a16="http://schemas.microsoft.com/office/drawing/2014/main" id="{EE32BD15-790F-3442-82E8-6C16735ACA78}"/>
                </a:ext>
              </a:extLst>
            </p:cNvPr>
            <p:cNvGrpSpPr/>
            <p:nvPr/>
          </p:nvGrpSpPr>
          <p:grpSpPr>
            <a:xfrm>
              <a:off x="870952" y="613892"/>
              <a:ext cx="545734" cy="18985"/>
              <a:chOff x="870952" y="613892"/>
              <a:chExt cx="545734" cy="18985"/>
            </a:xfrm>
          </p:grpSpPr>
          <p:grpSp>
            <p:nvGrpSpPr>
              <p:cNvPr id="218" name="Graphic 10">
                <a:extLst>
                  <a:ext uri="{FF2B5EF4-FFF2-40B4-BE49-F238E27FC236}">
                    <a16:creationId xmlns:a16="http://schemas.microsoft.com/office/drawing/2014/main" id="{61FBA49F-17D2-7043-9211-121403B1BC91}"/>
                  </a:ext>
                </a:extLst>
              </p:cNvPr>
              <p:cNvGrpSpPr/>
              <p:nvPr/>
            </p:nvGrpSpPr>
            <p:grpSpPr>
              <a:xfrm>
                <a:off x="870952" y="613892"/>
                <a:ext cx="545734" cy="18985"/>
                <a:chOff x="870952" y="613892"/>
                <a:chExt cx="545734" cy="18985"/>
              </a:xfrm>
              <a:solidFill>
                <a:srgbClr val="009989"/>
              </a:solidFill>
            </p:grpSpPr>
            <p:sp>
              <p:nvSpPr>
                <p:cNvPr id="222" name="Vrije vorm 221">
                  <a:extLst>
                    <a:ext uri="{FF2B5EF4-FFF2-40B4-BE49-F238E27FC236}">
                      <a16:creationId xmlns:a16="http://schemas.microsoft.com/office/drawing/2014/main" id="{C611F33D-2726-4B44-9439-8176A5072DF7}"/>
                    </a:ext>
                  </a:extLst>
                </p:cNvPr>
                <p:cNvSpPr/>
                <p:nvPr/>
              </p:nvSpPr>
              <p:spPr>
                <a:xfrm>
                  <a:off x="1011072" y="613892"/>
                  <a:ext cx="405615" cy="18985"/>
                </a:xfrm>
                <a:custGeom>
                  <a:avLst/>
                  <a:gdLst>
                    <a:gd name="connsiteX0" fmla="*/ 396103 w 405615"/>
                    <a:gd name="connsiteY0" fmla="*/ 18986 h 18985"/>
                    <a:gd name="connsiteX1" fmla="*/ 9513 w 405615"/>
                    <a:gd name="connsiteY1" fmla="*/ 18986 h 18985"/>
                    <a:gd name="connsiteX2" fmla="*/ 0 w 405615"/>
                    <a:gd name="connsiteY2" fmla="*/ 9493 h 18985"/>
                    <a:gd name="connsiteX3" fmla="*/ 9513 w 405615"/>
                    <a:gd name="connsiteY3" fmla="*/ 0 h 18985"/>
                    <a:gd name="connsiteX4" fmla="*/ 396103 w 405615"/>
                    <a:gd name="connsiteY4" fmla="*/ 0 h 18985"/>
                    <a:gd name="connsiteX5" fmla="*/ 405615 w 405615"/>
                    <a:gd name="connsiteY5" fmla="*/ 9493 h 18985"/>
                    <a:gd name="connsiteX6" fmla="*/ 396103 w 405615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5615" h="18985">
                      <a:moveTo>
                        <a:pt x="39610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6103" y="0"/>
                      </a:lnTo>
                      <a:cubicBezTo>
                        <a:pt x="401334" y="0"/>
                        <a:pt x="405615" y="4272"/>
                        <a:pt x="405615" y="9493"/>
                      </a:cubicBezTo>
                      <a:cubicBezTo>
                        <a:pt x="405615" y="14714"/>
                        <a:pt x="401334" y="18986"/>
                        <a:pt x="396103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3" name="Vrije vorm 222">
                  <a:extLst>
                    <a:ext uri="{FF2B5EF4-FFF2-40B4-BE49-F238E27FC236}">
                      <a16:creationId xmlns:a16="http://schemas.microsoft.com/office/drawing/2014/main" id="{631CDD24-BB1A-794B-8C4A-9FAF08366648}"/>
                    </a:ext>
                  </a:extLst>
                </p:cNvPr>
                <p:cNvSpPr/>
                <p:nvPr/>
              </p:nvSpPr>
              <p:spPr>
                <a:xfrm>
                  <a:off x="870952" y="613892"/>
                  <a:ext cx="65636" cy="18985"/>
                </a:xfrm>
                <a:custGeom>
                  <a:avLst/>
                  <a:gdLst>
                    <a:gd name="connsiteX0" fmla="*/ 56124 w 65636"/>
                    <a:gd name="connsiteY0" fmla="*/ 18986 h 18985"/>
                    <a:gd name="connsiteX1" fmla="*/ 9513 w 65636"/>
                    <a:gd name="connsiteY1" fmla="*/ 18986 h 18985"/>
                    <a:gd name="connsiteX2" fmla="*/ 0 w 65636"/>
                    <a:gd name="connsiteY2" fmla="*/ 9493 h 18985"/>
                    <a:gd name="connsiteX3" fmla="*/ 9513 w 65636"/>
                    <a:gd name="connsiteY3" fmla="*/ 0 h 18985"/>
                    <a:gd name="connsiteX4" fmla="*/ 56124 w 65636"/>
                    <a:gd name="connsiteY4" fmla="*/ 0 h 18985"/>
                    <a:gd name="connsiteX5" fmla="*/ 65637 w 65636"/>
                    <a:gd name="connsiteY5" fmla="*/ 9493 h 18985"/>
                    <a:gd name="connsiteX6" fmla="*/ 56124 w 6563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36" h="18985">
                      <a:moveTo>
                        <a:pt x="561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6124" y="0"/>
                      </a:lnTo>
                      <a:cubicBezTo>
                        <a:pt x="61356" y="0"/>
                        <a:pt x="65637" y="4272"/>
                        <a:pt x="65637" y="9493"/>
                      </a:cubicBezTo>
                      <a:cubicBezTo>
                        <a:pt x="65637" y="14714"/>
                        <a:pt x="61356" y="18986"/>
                        <a:pt x="5612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19" name="Graphic 10">
                <a:extLst>
                  <a:ext uri="{FF2B5EF4-FFF2-40B4-BE49-F238E27FC236}">
                    <a16:creationId xmlns:a16="http://schemas.microsoft.com/office/drawing/2014/main" id="{9C88375B-E2A5-4948-B30A-E0F7DD0AE9C6}"/>
                  </a:ext>
                </a:extLst>
              </p:cNvPr>
              <p:cNvGrpSpPr/>
              <p:nvPr/>
            </p:nvGrpSpPr>
            <p:grpSpPr>
              <a:xfrm>
                <a:off x="870952" y="613892"/>
                <a:ext cx="545734" cy="18985"/>
                <a:chOff x="870952" y="613892"/>
                <a:chExt cx="545734" cy="18985"/>
              </a:xfrm>
              <a:solidFill>
                <a:srgbClr val="009789"/>
              </a:solidFill>
            </p:grpSpPr>
            <p:sp>
              <p:nvSpPr>
                <p:cNvPr id="220" name="Vrije vorm 219">
                  <a:extLst>
                    <a:ext uri="{FF2B5EF4-FFF2-40B4-BE49-F238E27FC236}">
                      <a16:creationId xmlns:a16="http://schemas.microsoft.com/office/drawing/2014/main" id="{5DDD6D53-FA82-3E43-9398-CB13221BA6CF}"/>
                    </a:ext>
                  </a:extLst>
                </p:cNvPr>
                <p:cNvSpPr/>
                <p:nvPr/>
              </p:nvSpPr>
              <p:spPr>
                <a:xfrm>
                  <a:off x="1011072" y="613892"/>
                  <a:ext cx="405615" cy="18985"/>
                </a:xfrm>
                <a:custGeom>
                  <a:avLst/>
                  <a:gdLst>
                    <a:gd name="connsiteX0" fmla="*/ 396103 w 405615"/>
                    <a:gd name="connsiteY0" fmla="*/ 18986 h 18985"/>
                    <a:gd name="connsiteX1" fmla="*/ 9513 w 405615"/>
                    <a:gd name="connsiteY1" fmla="*/ 18986 h 18985"/>
                    <a:gd name="connsiteX2" fmla="*/ 0 w 405615"/>
                    <a:gd name="connsiteY2" fmla="*/ 9493 h 18985"/>
                    <a:gd name="connsiteX3" fmla="*/ 9513 w 405615"/>
                    <a:gd name="connsiteY3" fmla="*/ 0 h 18985"/>
                    <a:gd name="connsiteX4" fmla="*/ 396103 w 405615"/>
                    <a:gd name="connsiteY4" fmla="*/ 0 h 18985"/>
                    <a:gd name="connsiteX5" fmla="*/ 405615 w 405615"/>
                    <a:gd name="connsiteY5" fmla="*/ 9493 h 18985"/>
                    <a:gd name="connsiteX6" fmla="*/ 396103 w 405615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5615" h="18985">
                      <a:moveTo>
                        <a:pt x="39610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6103" y="0"/>
                      </a:lnTo>
                      <a:cubicBezTo>
                        <a:pt x="401334" y="0"/>
                        <a:pt x="405615" y="4272"/>
                        <a:pt x="405615" y="9493"/>
                      </a:cubicBezTo>
                      <a:cubicBezTo>
                        <a:pt x="405615" y="14714"/>
                        <a:pt x="401334" y="18986"/>
                        <a:pt x="396103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1" name="Vrije vorm 220">
                  <a:extLst>
                    <a:ext uri="{FF2B5EF4-FFF2-40B4-BE49-F238E27FC236}">
                      <a16:creationId xmlns:a16="http://schemas.microsoft.com/office/drawing/2014/main" id="{E6092F4A-D9C5-9045-AF03-2F2F15EF65DD}"/>
                    </a:ext>
                  </a:extLst>
                </p:cNvPr>
                <p:cNvSpPr/>
                <p:nvPr/>
              </p:nvSpPr>
              <p:spPr>
                <a:xfrm>
                  <a:off x="870952" y="613892"/>
                  <a:ext cx="65636" cy="18985"/>
                </a:xfrm>
                <a:custGeom>
                  <a:avLst/>
                  <a:gdLst>
                    <a:gd name="connsiteX0" fmla="*/ 56124 w 65636"/>
                    <a:gd name="connsiteY0" fmla="*/ 18986 h 18985"/>
                    <a:gd name="connsiteX1" fmla="*/ 9513 w 65636"/>
                    <a:gd name="connsiteY1" fmla="*/ 18986 h 18985"/>
                    <a:gd name="connsiteX2" fmla="*/ 0 w 65636"/>
                    <a:gd name="connsiteY2" fmla="*/ 9493 h 18985"/>
                    <a:gd name="connsiteX3" fmla="*/ 9513 w 65636"/>
                    <a:gd name="connsiteY3" fmla="*/ 0 h 18985"/>
                    <a:gd name="connsiteX4" fmla="*/ 56124 w 65636"/>
                    <a:gd name="connsiteY4" fmla="*/ 0 h 18985"/>
                    <a:gd name="connsiteX5" fmla="*/ 65637 w 65636"/>
                    <a:gd name="connsiteY5" fmla="*/ 9493 h 18985"/>
                    <a:gd name="connsiteX6" fmla="*/ 56124 w 6563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36" h="18985">
                      <a:moveTo>
                        <a:pt x="561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6124" y="0"/>
                      </a:lnTo>
                      <a:cubicBezTo>
                        <a:pt x="61356" y="0"/>
                        <a:pt x="65637" y="4272"/>
                        <a:pt x="65637" y="9493"/>
                      </a:cubicBezTo>
                      <a:cubicBezTo>
                        <a:pt x="65637" y="14714"/>
                        <a:pt x="61356" y="18986"/>
                        <a:pt x="5612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9" name="Graphic 10">
              <a:extLst>
                <a:ext uri="{FF2B5EF4-FFF2-40B4-BE49-F238E27FC236}">
                  <a16:creationId xmlns:a16="http://schemas.microsoft.com/office/drawing/2014/main" id="{F6B77DFB-340F-9842-AAE9-F7BC05DC8E5E}"/>
                </a:ext>
              </a:extLst>
            </p:cNvPr>
            <p:cNvGrpSpPr/>
            <p:nvPr/>
          </p:nvGrpSpPr>
          <p:grpSpPr>
            <a:xfrm>
              <a:off x="856208" y="651768"/>
              <a:ext cx="536793" cy="18985"/>
              <a:chOff x="856208" y="651768"/>
              <a:chExt cx="536793" cy="18985"/>
            </a:xfrm>
          </p:grpSpPr>
          <p:grpSp>
            <p:nvGrpSpPr>
              <p:cNvPr id="212" name="Graphic 10">
                <a:extLst>
                  <a:ext uri="{FF2B5EF4-FFF2-40B4-BE49-F238E27FC236}">
                    <a16:creationId xmlns:a16="http://schemas.microsoft.com/office/drawing/2014/main" id="{140A2793-5CE0-C14B-881A-E2BCEC7DE483}"/>
                  </a:ext>
                </a:extLst>
              </p:cNvPr>
              <p:cNvGrpSpPr/>
              <p:nvPr/>
            </p:nvGrpSpPr>
            <p:grpSpPr>
              <a:xfrm>
                <a:off x="856208" y="651768"/>
                <a:ext cx="536793" cy="18985"/>
                <a:chOff x="856208" y="651768"/>
                <a:chExt cx="536793" cy="18985"/>
              </a:xfrm>
              <a:solidFill>
                <a:srgbClr val="009989"/>
              </a:solidFill>
            </p:grpSpPr>
            <p:sp>
              <p:nvSpPr>
                <p:cNvPr id="216" name="Vrije vorm 215">
                  <a:extLst>
                    <a:ext uri="{FF2B5EF4-FFF2-40B4-BE49-F238E27FC236}">
                      <a16:creationId xmlns:a16="http://schemas.microsoft.com/office/drawing/2014/main" id="{D487925B-59F4-B24D-811F-9F61A2F2D51E}"/>
                    </a:ext>
                  </a:extLst>
                </p:cNvPr>
                <p:cNvSpPr/>
                <p:nvPr/>
              </p:nvSpPr>
              <p:spPr>
                <a:xfrm>
                  <a:off x="1060442" y="651768"/>
                  <a:ext cx="332558" cy="18985"/>
                </a:xfrm>
                <a:custGeom>
                  <a:avLst/>
                  <a:gdLst>
                    <a:gd name="connsiteX0" fmla="*/ 323046 w 332558"/>
                    <a:gd name="connsiteY0" fmla="*/ 18986 h 18985"/>
                    <a:gd name="connsiteX1" fmla="*/ 9513 w 332558"/>
                    <a:gd name="connsiteY1" fmla="*/ 18986 h 18985"/>
                    <a:gd name="connsiteX2" fmla="*/ 0 w 332558"/>
                    <a:gd name="connsiteY2" fmla="*/ 9493 h 18985"/>
                    <a:gd name="connsiteX3" fmla="*/ 9513 w 332558"/>
                    <a:gd name="connsiteY3" fmla="*/ 0 h 18985"/>
                    <a:gd name="connsiteX4" fmla="*/ 323046 w 332558"/>
                    <a:gd name="connsiteY4" fmla="*/ 0 h 18985"/>
                    <a:gd name="connsiteX5" fmla="*/ 332559 w 332558"/>
                    <a:gd name="connsiteY5" fmla="*/ 9493 h 18985"/>
                    <a:gd name="connsiteX6" fmla="*/ 323046 w 33255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558" h="18985">
                      <a:moveTo>
                        <a:pt x="32304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23046" y="0"/>
                      </a:lnTo>
                      <a:cubicBezTo>
                        <a:pt x="328278" y="0"/>
                        <a:pt x="332559" y="4272"/>
                        <a:pt x="332559" y="9493"/>
                      </a:cubicBezTo>
                      <a:cubicBezTo>
                        <a:pt x="332559" y="14714"/>
                        <a:pt x="328278" y="18986"/>
                        <a:pt x="32304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7" name="Vrije vorm 216">
                  <a:extLst>
                    <a:ext uri="{FF2B5EF4-FFF2-40B4-BE49-F238E27FC236}">
                      <a16:creationId xmlns:a16="http://schemas.microsoft.com/office/drawing/2014/main" id="{3E2873B3-7659-6248-9035-F0650A3EEC6F}"/>
                    </a:ext>
                  </a:extLst>
                </p:cNvPr>
                <p:cNvSpPr/>
                <p:nvPr/>
              </p:nvSpPr>
              <p:spPr>
                <a:xfrm>
                  <a:off x="856208" y="651768"/>
                  <a:ext cx="126897" cy="18985"/>
                </a:xfrm>
                <a:custGeom>
                  <a:avLst/>
                  <a:gdLst>
                    <a:gd name="connsiteX0" fmla="*/ 117385 w 126897"/>
                    <a:gd name="connsiteY0" fmla="*/ 18986 h 18985"/>
                    <a:gd name="connsiteX1" fmla="*/ 9513 w 126897"/>
                    <a:gd name="connsiteY1" fmla="*/ 18986 h 18985"/>
                    <a:gd name="connsiteX2" fmla="*/ 0 w 126897"/>
                    <a:gd name="connsiteY2" fmla="*/ 9493 h 18985"/>
                    <a:gd name="connsiteX3" fmla="*/ 9513 w 126897"/>
                    <a:gd name="connsiteY3" fmla="*/ 0 h 18985"/>
                    <a:gd name="connsiteX4" fmla="*/ 117385 w 126897"/>
                    <a:gd name="connsiteY4" fmla="*/ 0 h 18985"/>
                    <a:gd name="connsiteX5" fmla="*/ 126897 w 126897"/>
                    <a:gd name="connsiteY5" fmla="*/ 9493 h 18985"/>
                    <a:gd name="connsiteX6" fmla="*/ 117385 w 12689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897" h="18985">
                      <a:moveTo>
                        <a:pt x="11738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7385" y="0"/>
                      </a:lnTo>
                      <a:cubicBezTo>
                        <a:pt x="122617" y="0"/>
                        <a:pt x="126897" y="4272"/>
                        <a:pt x="126897" y="9493"/>
                      </a:cubicBezTo>
                      <a:cubicBezTo>
                        <a:pt x="126897" y="14714"/>
                        <a:pt x="122712" y="18986"/>
                        <a:pt x="11738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13" name="Graphic 10">
                <a:extLst>
                  <a:ext uri="{FF2B5EF4-FFF2-40B4-BE49-F238E27FC236}">
                    <a16:creationId xmlns:a16="http://schemas.microsoft.com/office/drawing/2014/main" id="{1126DA57-A66F-E945-9D06-9056673D07CB}"/>
                  </a:ext>
                </a:extLst>
              </p:cNvPr>
              <p:cNvGrpSpPr/>
              <p:nvPr/>
            </p:nvGrpSpPr>
            <p:grpSpPr>
              <a:xfrm>
                <a:off x="856208" y="651768"/>
                <a:ext cx="536793" cy="18985"/>
                <a:chOff x="856208" y="651768"/>
                <a:chExt cx="536793" cy="18985"/>
              </a:xfrm>
              <a:solidFill>
                <a:srgbClr val="009789"/>
              </a:solidFill>
            </p:grpSpPr>
            <p:sp>
              <p:nvSpPr>
                <p:cNvPr id="214" name="Vrije vorm 213">
                  <a:extLst>
                    <a:ext uri="{FF2B5EF4-FFF2-40B4-BE49-F238E27FC236}">
                      <a16:creationId xmlns:a16="http://schemas.microsoft.com/office/drawing/2014/main" id="{D68D69A6-BD60-6A40-ABBE-A5113BD8CEB2}"/>
                    </a:ext>
                  </a:extLst>
                </p:cNvPr>
                <p:cNvSpPr/>
                <p:nvPr/>
              </p:nvSpPr>
              <p:spPr>
                <a:xfrm>
                  <a:off x="1060442" y="651768"/>
                  <a:ext cx="332558" cy="18985"/>
                </a:xfrm>
                <a:custGeom>
                  <a:avLst/>
                  <a:gdLst>
                    <a:gd name="connsiteX0" fmla="*/ 323046 w 332558"/>
                    <a:gd name="connsiteY0" fmla="*/ 18986 h 18985"/>
                    <a:gd name="connsiteX1" fmla="*/ 9513 w 332558"/>
                    <a:gd name="connsiteY1" fmla="*/ 18986 h 18985"/>
                    <a:gd name="connsiteX2" fmla="*/ 0 w 332558"/>
                    <a:gd name="connsiteY2" fmla="*/ 9493 h 18985"/>
                    <a:gd name="connsiteX3" fmla="*/ 9513 w 332558"/>
                    <a:gd name="connsiteY3" fmla="*/ 0 h 18985"/>
                    <a:gd name="connsiteX4" fmla="*/ 323046 w 332558"/>
                    <a:gd name="connsiteY4" fmla="*/ 0 h 18985"/>
                    <a:gd name="connsiteX5" fmla="*/ 332559 w 332558"/>
                    <a:gd name="connsiteY5" fmla="*/ 9493 h 18985"/>
                    <a:gd name="connsiteX6" fmla="*/ 323046 w 33255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558" h="18985">
                      <a:moveTo>
                        <a:pt x="32304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23046" y="0"/>
                      </a:lnTo>
                      <a:cubicBezTo>
                        <a:pt x="328278" y="0"/>
                        <a:pt x="332559" y="4272"/>
                        <a:pt x="332559" y="9493"/>
                      </a:cubicBezTo>
                      <a:cubicBezTo>
                        <a:pt x="332559" y="14714"/>
                        <a:pt x="328278" y="18986"/>
                        <a:pt x="32304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5" name="Vrije vorm 214">
                  <a:extLst>
                    <a:ext uri="{FF2B5EF4-FFF2-40B4-BE49-F238E27FC236}">
                      <a16:creationId xmlns:a16="http://schemas.microsoft.com/office/drawing/2014/main" id="{BDD3E8B4-E3D8-8B4E-8ADF-FC381FDBCB23}"/>
                    </a:ext>
                  </a:extLst>
                </p:cNvPr>
                <p:cNvSpPr/>
                <p:nvPr/>
              </p:nvSpPr>
              <p:spPr>
                <a:xfrm>
                  <a:off x="856208" y="651768"/>
                  <a:ext cx="126897" cy="18985"/>
                </a:xfrm>
                <a:custGeom>
                  <a:avLst/>
                  <a:gdLst>
                    <a:gd name="connsiteX0" fmla="*/ 117385 w 126897"/>
                    <a:gd name="connsiteY0" fmla="*/ 18986 h 18985"/>
                    <a:gd name="connsiteX1" fmla="*/ 9513 w 126897"/>
                    <a:gd name="connsiteY1" fmla="*/ 18986 h 18985"/>
                    <a:gd name="connsiteX2" fmla="*/ 0 w 126897"/>
                    <a:gd name="connsiteY2" fmla="*/ 9493 h 18985"/>
                    <a:gd name="connsiteX3" fmla="*/ 9513 w 126897"/>
                    <a:gd name="connsiteY3" fmla="*/ 0 h 18985"/>
                    <a:gd name="connsiteX4" fmla="*/ 117385 w 126897"/>
                    <a:gd name="connsiteY4" fmla="*/ 0 h 18985"/>
                    <a:gd name="connsiteX5" fmla="*/ 126897 w 126897"/>
                    <a:gd name="connsiteY5" fmla="*/ 9493 h 18985"/>
                    <a:gd name="connsiteX6" fmla="*/ 117385 w 12689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897" h="18985">
                      <a:moveTo>
                        <a:pt x="11738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7385" y="0"/>
                      </a:lnTo>
                      <a:cubicBezTo>
                        <a:pt x="122617" y="0"/>
                        <a:pt x="126897" y="4272"/>
                        <a:pt x="126897" y="9493"/>
                      </a:cubicBezTo>
                      <a:cubicBezTo>
                        <a:pt x="126897" y="14714"/>
                        <a:pt x="122712" y="18986"/>
                        <a:pt x="11738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0" name="Graphic 10">
              <a:extLst>
                <a:ext uri="{FF2B5EF4-FFF2-40B4-BE49-F238E27FC236}">
                  <a16:creationId xmlns:a16="http://schemas.microsoft.com/office/drawing/2014/main" id="{F19D4D86-B785-5E4A-959B-B193510CB33D}"/>
                </a:ext>
              </a:extLst>
            </p:cNvPr>
            <p:cNvGrpSpPr/>
            <p:nvPr/>
          </p:nvGrpSpPr>
          <p:grpSpPr>
            <a:xfrm>
              <a:off x="848217" y="689740"/>
              <a:ext cx="540788" cy="18985"/>
              <a:chOff x="848217" y="689740"/>
              <a:chExt cx="540788" cy="18985"/>
            </a:xfrm>
          </p:grpSpPr>
          <p:grpSp>
            <p:nvGrpSpPr>
              <p:cNvPr id="206" name="Graphic 10">
                <a:extLst>
                  <a:ext uri="{FF2B5EF4-FFF2-40B4-BE49-F238E27FC236}">
                    <a16:creationId xmlns:a16="http://schemas.microsoft.com/office/drawing/2014/main" id="{72A28555-1392-E34E-9DFF-77B1CBF9AEE3}"/>
                  </a:ext>
                </a:extLst>
              </p:cNvPr>
              <p:cNvGrpSpPr/>
              <p:nvPr/>
            </p:nvGrpSpPr>
            <p:grpSpPr>
              <a:xfrm>
                <a:off x="848217" y="689740"/>
                <a:ext cx="540788" cy="18985"/>
                <a:chOff x="848217" y="689740"/>
                <a:chExt cx="540788" cy="18985"/>
              </a:xfrm>
              <a:solidFill>
                <a:srgbClr val="009989"/>
              </a:solidFill>
            </p:grpSpPr>
            <p:sp>
              <p:nvSpPr>
                <p:cNvPr id="210" name="Vrije vorm 209">
                  <a:extLst>
                    <a:ext uri="{FF2B5EF4-FFF2-40B4-BE49-F238E27FC236}">
                      <a16:creationId xmlns:a16="http://schemas.microsoft.com/office/drawing/2014/main" id="{9C1D4BF9-CA8F-A44F-AE16-3894E69DDAFF}"/>
                    </a:ext>
                  </a:extLst>
                </p:cNvPr>
                <p:cNvSpPr/>
                <p:nvPr/>
              </p:nvSpPr>
              <p:spPr>
                <a:xfrm>
                  <a:off x="1108005" y="689740"/>
                  <a:ext cx="281000" cy="18985"/>
                </a:xfrm>
                <a:custGeom>
                  <a:avLst/>
                  <a:gdLst>
                    <a:gd name="connsiteX0" fmla="*/ 271488 w 281000"/>
                    <a:gd name="connsiteY0" fmla="*/ 18986 h 18985"/>
                    <a:gd name="connsiteX1" fmla="*/ 9513 w 281000"/>
                    <a:gd name="connsiteY1" fmla="*/ 18986 h 18985"/>
                    <a:gd name="connsiteX2" fmla="*/ 0 w 281000"/>
                    <a:gd name="connsiteY2" fmla="*/ 9493 h 18985"/>
                    <a:gd name="connsiteX3" fmla="*/ 9513 w 281000"/>
                    <a:gd name="connsiteY3" fmla="*/ 0 h 18985"/>
                    <a:gd name="connsiteX4" fmla="*/ 271488 w 281000"/>
                    <a:gd name="connsiteY4" fmla="*/ 0 h 18985"/>
                    <a:gd name="connsiteX5" fmla="*/ 281001 w 281000"/>
                    <a:gd name="connsiteY5" fmla="*/ 9493 h 18985"/>
                    <a:gd name="connsiteX6" fmla="*/ 271488 w 28100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000" h="18985">
                      <a:moveTo>
                        <a:pt x="271488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71488" y="0"/>
                      </a:lnTo>
                      <a:cubicBezTo>
                        <a:pt x="276720" y="0"/>
                        <a:pt x="281001" y="4272"/>
                        <a:pt x="281001" y="9493"/>
                      </a:cubicBezTo>
                      <a:cubicBezTo>
                        <a:pt x="281001" y="14714"/>
                        <a:pt x="276720" y="18986"/>
                        <a:pt x="271488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1" name="Vrije vorm 210">
                  <a:extLst>
                    <a:ext uri="{FF2B5EF4-FFF2-40B4-BE49-F238E27FC236}">
                      <a16:creationId xmlns:a16="http://schemas.microsoft.com/office/drawing/2014/main" id="{FC0BBB75-1F15-8D47-9C0F-0A34B69204AD}"/>
                    </a:ext>
                  </a:extLst>
                </p:cNvPr>
                <p:cNvSpPr/>
                <p:nvPr/>
              </p:nvSpPr>
              <p:spPr>
                <a:xfrm>
                  <a:off x="848217" y="689740"/>
                  <a:ext cx="138312" cy="18985"/>
                </a:xfrm>
                <a:custGeom>
                  <a:avLst/>
                  <a:gdLst>
                    <a:gd name="connsiteX0" fmla="*/ 128800 w 138312"/>
                    <a:gd name="connsiteY0" fmla="*/ 18986 h 18985"/>
                    <a:gd name="connsiteX1" fmla="*/ 9513 w 138312"/>
                    <a:gd name="connsiteY1" fmla="*/ 18986 h 18985"/>
                    <a:gd name="connsiteX2" fmla="*/ 0 w 138312"/>
                    <a:gd name="connsiteY2" fmla="*/ 9493 h 18985"/>
                    <a:gd name="connsiteX3" fmla="*/ 9513 w 138312"/>
                    <a:gd name="connsiteY3" fmla="*/ 0 h 18985"/>
                    <a:gd name="connsiteX4" fmla="*/ 128800 w 138312"/>
                    <a:gd name="connsiteY4" fmla="*/ 0 h 18985"/>
                    <a:gd name="connsiteX5" fmla="*/ 138312 w 138312"/>
                    <a:gd name="connsiteY5" fmla="*/ 9493 h 18985"/>
                    <a:gd name="connsiteX6" fmla="*/ 128800 w 13831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312" h="18985">
                      <a:moveTo>
                        <a:pt x="12880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28800" y="0"/>
                      </a:lnTo>
                      <a:cubicBezTo>
                        <a:pt x="134032" y="0"/>
                        <a:pt x="138312" y="4272"/>
                        <a:pt x="138312" y="9493"/>
                      </a:cubicBezTo>
                      <a:cubicBezTo>
                        <a:pt x="138312" y="14714"/>
                        <a:pt x="134032" y="18986"/>
                        <a:pt x="12880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07" name="Graphic 10">
                <a:extLst>
                  <a:ext uri="{FF2B5EF4-FFF2-40B4-BE49-F238E27FC236}">
                    <a16:creationId xmlns:a16="http://schemas.microsoft.com/office/drawing/2014/main" id="{6A0B41C3-821F-714E-A94D-89C03B352AF3}"/>
                  </a:ext>
                </a:extLst>
              </p:cNvPr>
              <p:cNvGrpSpPr/>
              <p:nvPr/>
            </p:nvGrpSpPr>
            <p:grpSpPr>
              <a:xfrm>
                <a:off x="848217" y="689740"/>
                <a:ext cx="540788" cy="18985"/>
                <a:chOff x="848217" y="689740"/>
                <a:chExt cx="540788" cy="18985"/>
              </a:xfrm>
              <a:solidFill>
                <a:srgbClr val="009789"/>
              </a:solidFill>
            </p:grpSpPr>
            <p:sp>
              <p:nvSpPr>
                <p:cNvPr id="208" name="Vrije vorm 207">
                  <a:extLst>
                    <a:ext uri="{FF2B5EF4-FFF2-40B4-BE49-F238E27FC236}">
                      <a16:creationId xmlns:a16="http://schemas.microsoft.com/office/drawing/2014/main" id="{1B8A6A47-55CF-5942-93E9-B05E7DBA5FD6}"/>
                    </a:ext>
                  </a:extLst>
                </p:cNvPr>
                <p:cNvSpPr/>
                <p:nvPr/>
              </p:nvSpPr>
              <p:spPr>
                <a:xfrm>
                  <a:off x="1108005" y="689740"/>
                  <a:ext cx="281000" cy="18985"/>
                </a:xfrm>
                <a:custGeom>
                  <a:avLst/>
                  <a:gdLst>
                    <a:gd name="connsiteX0" fmla="*/ 271488 w 281000"/>
                    <a:gd name="connsiteY0" fmla="*/ 18986 h 18985"/>
                    <a:gd name="connsiteX1" fmla="*/ 9513 w 281000"/>
                    <a:gd name="connsiteY1" fmla="*/ 18986 h 18985"/>
                    <a:gd name="connsiteX2" fmla="*/ 0 w 281000"/>
                    <a:gd name="connsiteY2" fmla="*/ 9493 h 18985"/>
                    <a:gd name="connsiteX3" fmla="*/ 9513 w 281000"/>
                    <a:gd name="connsiteY3" fmla="*/ 0 h 18985"/>
                    <a:gd name="connsiteX4" fmla="*/ 271488 w 281000"/>
                    <a:gd name="connsiteY4" fmla="*/ 0 h 18985"/>
                    <a:gd name="connsiteX5" fmla="*/ 281001 w 281000"/>
                    <a:gd name="connsiteY5" fmla="*/ 9493 h 18985"/>
                    <a:gd name="connsiteX6" fmla="*/ 271488 w 28100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000" h="18985">
                      <a:moveTo>
                        <a:pt x="271488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71488" y="0"/>
                      </a:lnTo>
                      <a:cubicBezTo>
                        <a:pt x="276720" y="0"/>
                        <a:pt x="281001" y="4272"/>
                        <a:pt x="281001" y="9493"/>
                      </a:cubicBezTo>
                      <a:cubicBezTo>
                        <a:pt x="281001" y="14714"/>
                        <a:pt x="276720" y="18986"/>
                        <a:pt x="271488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9" name="Vrije vorm 208">
                  <a:extLst>
                    <a:ext uri="{FF2B5EF4-FFF2-40B4-BE49-F238E27FC236}">
                      <a16:creationId xmlns:a16="http://schemas.microsoft.com/office/drawing/2014/main" id="{79CA5302-BD4B-0C47-B48A-5766AB81C4ED}"/>
                    </a:ext>
                  </a:extLst>
                </p:cNvPr>
                <p:cNvSpPr/>
                <p:nvPr/>
              </p:nvSpPr>
              <p:spPr>
                <a:xfrm>
                  <a:off x="848217" y="689740"/>
                  <a:ext cx="138312" cy="18985"/>
                </a:xfrm>
                <a:custGeom>
                  <a:avLst/>
                  <a:gdLst>
                    <a:gd name="connsiteX0" fmla="*/ 128800 w 138312"/>
                    <a:gd name="connsiteY0" fmla="*/ 18986 h 18985"/>
                    <a:gd name="connsiteX1" fmla="*/ 9513 w 138312"/>
                    <a:gd name="connsiteY1" fmla="*/ 18986 h 18985"/>
                    <a:gd name="connsiteX2" fmla="*/ 0 w 138312"/>
                    <a:gd name="connsiteY2" fmla="*/ 9493 h 18985"/>
                    <a:gd name="connsiteX3" fmla="*/ 9513 w 138312"/>
                    <a:gd name="connsiteY3" fmla="*/ 0 h 18985"/>
                    <a:gd name="connsiteX4" fmla="*/ 128800 w 138312"/>
                    <a:gd name="connsiteY4" fmla="*/ 0 h 18985"/>
                    <a:gd name="connsiteX5" fmla="*/ 138312 w 138312"/>
                    <a:gd name="connsiteY5" fmla="*/ 9493 h 18985"/>
                    <a:gd name="connsiteX6" fmla="*/ 128800 w 13831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312" h="18985">
                      <a:moveTo>
                        <a:pt x="12880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28800" y="0"/>
                      </a:lnTo>
                      <a:cubicBezTo>
                        <a:pt x="134032" y="0"/>
                        <a:pt x="138312" y="4272"/>
                        <a:pt x="138312" y="9493"/>
                      </a:cubicBezTo>
                      <a:cubicBezTo>
                        <a:pt x="138312" y="14714"/>
                        <a:pt x="134032" y="18986"/>
                        <a:pt x="12880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1" name="Graphic 10">
              <a:extLst>
                <a:ext uri="{FF2B5EF4-FFF2-40B4-BE49-F238E27FC236}">
                  <a16:creationId xmlns:a16="http://schemas.microsoft.com/office/drawing/2014/main" id="{C495B3DD-6F9B-C447-BA1B-CEE65AEC2797}"/>
                </a:ext>
              </a:extLst>
            </p:cNvPr>
            <p:cNvGrpSpPr/>
            <p:nvPr/>
          </p:nvGrpSpPr>
          <p:grpSpPr>
            <a:xfrm>
              <a:off x="839846" y="727617"/>
              <a:ext cx="500455" cy="18985"/>
              <a:chOff x="839846" y="727617"/>
              <a:chExt cx="500455" cy="18985"/>
            </a:xfrm>
          </p:grpSpPr>
          <p:grpSp>
            <p:nvGrpSpPr>
              <p:cNvPr id="198" name="Graphic 10">
                <a:extLst>
                  <a:ext uri="{FF2B5EF4-FFF2-40B4-BE49-F238E27FC236}">
                    <a16:creationId xmlns:a16="http://schemas.microsoft.com/office/drawing/2014/main" id="{D5D22A1C-DC64-B241-ADE2-3739E4B49209}"/>
                  </a:ext>
                </a:extLst>
              </p:cNvPr>
              <p:cNvGrpSpPr/>
              <p:nvPr/>
            </p:nvGrpSpPr>
            <p:grpSpPr>
              <a:xfrm>
                <a:off x="839846" y="727617"/>
                <a:ext cx="500455" cy="18985"/>
                <a:chOff x="839846" y="727617"/>
                <a:chExt cx="500455" cy="18985"/>
              </a:xfrm>
              <a:solidFill>
                <a:srgbClr val="009989"/>
              </a:solidFill>
            </p:grpSpPr>
            <p:sp>
              <p:nvSpPr>
                <p:cNvPr id="203" name="Vrije vorm 202">
                  <a:extLst>
                    <a:ext uri="{FF2B5EF4-FFF2-40B4-BE49-F238E27FC236}">
                      <a16:creationId xmlns:a16="http://schemas.microsoft.com/office/drawing/2014/main" id="{34310948-E0B1-9148-AC72-7EE3D6298592}"/>
                    </a:ext>
                  </a:extLst>
                </p:cNvPr>
                <p:cNvSpPr/>
                <p:nvPr/>
              </p:nvSpPr>
              <p:spPr>
                <a:xfrm>
                  <a:off x="1001464" y="727617"/>
                  <a:ext cx="105018" cy="18985"/>
                </a:xfrm>
                <a:custGeom>
                  <a:avLst/>
                  <a:gdLst>
                    <a:gd name="connsiteX0" fmla="*/ 95506 w 105018"/>
                    <a:gd name="connsiteY0" fmla="*/ 18986 h 18985"/>
                    <a:gd name="connsiteX1" fmla="*/ 9513 w 105018"/>
                    <a:gd name="connsiteY1" fmla="*/ 18986 h 18985"/>
                    <a:gd name="connsiteX2" fmla="*/ 0 w 105018"/>
                    <a:gd name="connsiteY2" fmla="*/ 9493 h 18985"/>
                    <a:gd name="connsiteX3" fmla="*/ 9513 w 105018"/>
                    <a:gd name="connsiteY3" fmla="*/ 0 h 18985"/>
                    <a:gd name="connsiteX4" fmla="*/ 95506 w 105018"/>
                    <a:gd name="connsiteY4" fmla="*/ 0 h 18985"/>
                    <a:gd name="connsiteX5" fmla="*/ 105018 w 105018"/>
                    <a:gd name="connsiteY5" fmla="*/ 9493 h 18985"/>
                    <a:gd name="connsiteX6" fmla="*/ 95506 w 1050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018" h="18985">
                      <a:moveTo>
                        <a:pt x="955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5506" y="0"/>
                      </a:lnTo>
                      <a:cubicBezTo>
                        <a:pt x="100738" y="0"/>
                        <a:pt x="105018" y="4272"/>
                        <a:pt x="105018" y="9493"/>
                      </a:cubicBezTo>
                      <a:cubicBezTo>
                        <a:pt x="105018" y="14714"/>
                        <a:pt x="100833" y="18986"/>
                        <a:pt x="9550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4" name="Vrije vorm 203">
                  <a:extLst>
                    <a:ext uri="{FF2B5EF4-FFF2-40B4-BE49-F238E27FC236}">
                      <a16:creationId xmlns:a16="http://schemas.microsoft.com/office/drawing/2014/main" id="{B98013DF-B55A-A447-BB83-7ADD3EDA6F55}"/>
                    </a:ext>
                  </a:extLst>
                </p:cNvPr>
                <p:cNvSpPr/>
                <p:nvPr/>
              </p:nvSpPr>
              <p:spPr>
                <a:xfrm>
                  <a:off x="1125032" y="727617"/>
                  <a:ext cx="215268" cy="18985"/>
                </a:xfrm>
                <a:custGeom>
                  <a:avLst/>
                  <a:gdLst>
                    <a:gd name="connsiteX0" fmla="*/ 205756 w 215268"/>
                    <a:gd name="connsiteY0" fmla="*/ 18986 h 18985"/>
                    <a:gd name="connsiteX1" fmla="*/ 9513 w 215268"/>
                    <a:gd name="connsiteY1" fmla="*/ 18986 h 18985"/>
                    <a:gd name="connsiteX2" fmla="*/ 0 w 215268"/>
                    <a:gd name="connsiteY2" fmla="*/ 9493 h 18985"/>
                    <a:gd name="connsiteX3" fmla="*/ 9513 w 215268"/>
                    <a:gd name="connsiteY3" fmla="*/ 0 h 18985"/>
                    <a:gd name="connsiteX4" fmla="*/ 205756 w 215268"/>
                    <a:gd name="connsiteY4" fmla="*/ 0 h 18985"/>
                    <a:gd name="connsiteX5" fmla="*/ 215269 w 215268"/>
                    <a:gd name="connsiteY5" fmla="*/ 9493 h 18985"/>
                    <a:gd name="connsiteX6" fmla="*/ 205756 w 21526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268" h="18985">
                      <a:moveTo>
                        <a:pt x="20575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5756" y="0"/>
                      </a:lnTo>
                      <a:cubicBezTo>
                        <a:pt x="210988" y="0"/>
                        <a:pt x="215269" y="4272"/>
                        <a:pt x="215269" y="9493"/>
                      </a:cubicBezTo>
                      <a:cubicBezTo>
                        <a:pt x="215269" y="14714"/>
                        <a:pt x="210988" y="18986"/>
                        <a:pt x="20575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5" name="Vrije vorm 204">
                  <a:extLst>
                    <a:ext uri="{FF2B5EF4-FFF2-40B4-BE49-F238E27FC236}">
                      <a16:creationId xmlns:a16="http://schemas.microsoft.com/office/drawing/2014/main" id="{B87A5996-8E80-1540-BA96-7A27EDF2B417}"/>
                    </a:ext>
                  </a:extLst>
                </p:cNvPr>
                <p:cNvSpPr/>
                <p:nvPr/>
              </p:nvSpPr>
              <p:spPr>
                <a:xfrm>
                  <a:off x="839846" y="727617"/>
                  <a:ext cx="119192" cy="18985"/>
                </a:xfrm>
                <a:custGeom>
                  <a:avLst/>
                  <a:gdLst>
                    <a:gd name="connsiteX0" fmla="*/ 109680 w 119192"/>
                    <a:gd name="connsiteY0" fmla="*/ 18986 h 18985"/>
                    <a:gd name="connsiteX1" fmla="*/ 9513 w 119192"/>
                    <a:gd name="connsiteY1" fmla="*/ 18986 h 18985"/>
                    <a:gd name="connsiteX2" fmla="*/ 0 w 119192"/>
                    <a:gd name="connsiteY2" fmla="*/ 9493 h 18985"/>
                    <a:gd name="connsiteX3" fmla="*/ 9513 w 119192"/>
                    <a:gd name="connsiteY3" fmla="*/ 0 h 18985"/>
                    <a:gd name="connsiteX4" fmla="*/ 109680 w 119192"/>
                    <a:gd name="connsiteY4" fmla="*/ 0 h 18985"/>
                    <a:gd name="connsiteX5" fmla="*/ 119192 w 119192"/>
                    <a:gd name="connsiteY5" fmla="*/ 9493 h 18985"/>
                    <a:gd name="connsiteX6" fmla="*/ 109680 w 11919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192" h="18985">
                      <a:moveTo>
                        <a:pt x="10968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09680" y="0"/>
                      </a:lnTo>
                      <a:cubicBezTo>
                        <a:pt x="114912" y="0"/>
                        <a:pt x="119192" y="4272"/>
                        <a:pt x="119192" y="9493"/>
                      </a:cubicBezTo>
                      <a:cubicBezTo>
                        <a:pt x="119192" y="14714"/>
                        <a:pt x="114912" y="18986"/>
                        <a:pt x="10968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99" name="Graphic 10">
                <a:extLst>
                  <a:ext uri="{FF2B5EF4-FFF2-40B4-BE49-F238E27FC236}">
                    <a16:creationId xmlns:a16="http://schemas.microsoft.com/office/drawing/2014/main" id="{A760E65C-CB28-5C4A-AD7F-450D6C06973D}"/>
                  </a:ext>
                </a:extLst>
              </p:cNvPr>
              <p:cNvGrpSpPr/>
              <p:nvPr/>
            </p:nvGrpSpPr>
            <p:grpSpPr>
              <a:xfrm>
                <a:off x="839846" y="727617"/>
                <a:ext cx="500455" cy="18985"/>
                <a:chOff x="839846" y="727617"/>
                <a:chExt cx="500455" cy="18985"/>
              </a:xfrm>
              <a:solidFill>
                <a:srgbClr val="009789"/>
              </a:solidFill>
            </p:grpSpPr>
            <p:sp>
              <p:nvSpPr>
                <p:cNvPr id="200" name="Vrije vorm 199">
                  <a:extLst>
                    <a:ext uri="{FF2B5EF4-FFF2-40B4-BE49-F238E27FC236}">
                      <a16:creationId xmlns:a16="http://schemas.microsoft.com/office/drawing/2014/main" id="{55C708BD-BD97-DB4F-8609-61437793D63F}"/>
                    </a:ext>
                  </a:extLst>
                </p:cNvPr>
                <p:cNvSpPr/>
                <p:nvPr/>
              </p:nvSpPr>
              <p:spPr>
                <a:xfrm>
                  <a:off x="1001464" y="727617"/>
                  <a:ext cx="105018" cy="18985"/>
                </a:xfrm>
                <a:custGeom>
                  <a:avLst/>
                  <a:gdLst>
                    <a:gd name="connsiteX0" fmla="*/ 95506 w 105018"/>
                    <a:gd name="connsiteY0" fmla="*/ 18986 h 18985"/>
                    <a:gd name="connsiteX1" fmla="*/ 9513 w 105018"/>
                    <a:gd name="connsiteY1" fmla="*/ 18986 h 18985"/>
                    <a:gd name="connsiteX2" fmla="*/ 0 w 105018"/>
                    <a:gd name="connsiteY2" fmla="*/ 9493 h 18985"/>
                    <a:gd name="connsiteX3" fmla="*/ 9513 w 105018"/>
                    <a:gd name="connsiteY3" fmla="*/ 0 h 18985"/>
                    <a:gd name="connsiteX4" fmla="*/ 95506 w 105018"/>
                    <a:gd name="connsiteY4" fmla="*/ 0 h 18985"/>
                    <a:gd name="connsiteX5" fmla="*/ 105018 w 105018"/>
                    <a:gd name="connsiteY5" fmla="*/ 9493 h 18985"/>
                    <a:gd name="connsiteX6" fmla="*/ 95506 w 1050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018" h="18985">
                      <a:moveTo>
                        <a:pt x="955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5506" y="0"/>
                      </a:lnTo>
                      <a:cubicBezTo>
                        <a:pt x="100738" y="0"/>
                        <a:pt x="105018" y="4272"/>
                        <a:pt x="105018" y="9493"/>
                      </a:cubicBezTo>
                      <a:cubicBezTo>
                        <a:pt x="105018" y="14714"/>
                        <a:pt x="100833" y="18986"/>
                        <a:pt x="9550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1" name="Vrije vorm 200">
                  <a:extLst>
                    <a:ext uri="{FF2B5EF4-FFF2-40B4-BE49-F238E27FC236}">
                      <a16:creationId xmlns:a16="http://schemas.microsoft.com/office/drawing/2014/main" id="{E7C19714-374A-8045-BAC8-62A7BBDF4476}"/>
                    </a:ext>
                  </a:extLst>
                </p:cNvPr>
                <p:cNvSpPr/>
                <p:nvPr/>
              </p:nvSpPr>
              <p:spPr>
                <a:xfrm>
                  <a:off x="1125032" y="727617"/>
                  <a:ext cx="215268" cy="18985"/>
                </a:xfrm>
                <a:custGeom>
                  <a:avLst/>
                  <a:gdLst>
                    <a:gd name="connsiteX0" fmla="*/ 205756 w 215268"/>
                    <a:gd name="connsiteY0" fmla="*/ 18986 h 18985"/>
                    <a:gd name="connsiteX1" fmla="*/ 9513 w 215268"/>
                    <a:gd name="connsiteY1" fmla="*/ 18986 h 18985"/>
                    <a:gd name="connsiteX2" fmla="*/ 0 w 215268"/>
                    <a:gd name="connsiteY2" fmla="*/ 9493 h 18985"/>
                    <a:gd name="connsiteX3" fmla="*/ 9513 w 215268"/>
                    <a:gd name="connsiteY3" fmla="*/ 0 h 18985"/>
                    <a:gd name="connsiteX4" fmla="*/ 205756 w 215268"/>
                    <a:gd name="connsiteY4" fmla="*/ 0 h 18985"/>
                    <a:gd name="connsiteX5" fmla="*/ 215269 w 215268"/>
                    <a:gd name="connsiteY5" fmla="*/ 9493 h 18985"/>
                    <a:gd name="connsiteX6" fmla="*/ 205756 w 21526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268" h="18985">
                      <a:moveTo>
                        <a:pt x="20575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5756" y="0"/>
                      </a:lnTo>
                      <a:cubicBezTo>
                        <a:pt x="210988" y="0"/>
                        <a:pt x="215269" y="4272"/>
                        <a:pt x="215269" y="9493"/>
                      </a:cubicBezTo>
                      <a:cubicBezTo>
                        <a:pt x="215269" y="14714"/>
                        <a:pt x="210988" y="18986"/>
                        <a:pt x="20575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2" name="Vrije vorm 201">
                  <a:extLst>
                    <a:ext uri="{FF2B5EF4-FFF2-40B4-BE49-F238E27FC236}">
                      <a16:creationId xmlns:a16="http://schemas.microsoft.com/office/drawing/2014/main" id="{647E0733-4898-DC42-872D-94A38BDD6917}"/>
                    </a:ext>
                  </a:extLst>
                </p:cNvPr>
                <p:cNvSpPr/>
                <p:nvPr/>
              </p:nvSpPr>
              <p:spPr>
                <a:xfrm>
                  <a:off x="839846" y="727617"/>
                  <a:ext cx="119192" cy="18985"/>
                </a:xfrm>
                <a:custGeom>
                  <a:avLst/>
                  <a:gdLst>
                    <a:gd name="connsiteX0" fmla="*/ 109680 w 119192"/>
                    <a:gd name="connsiteY0" fmla="*/ 18986 h 18985"/>
                    <a:gd name="connsiteX1" fmla="*/ 9513 w 119192"/>
                    <a:gd name="connsiteY1" fmla="*/ 18986 h 18985"/>
                    <a:gd name="connsiteX2" fmla="*/ 0 w 119192"/>
                    <a:gd name="connsiteY2" fmla="*/ 9493 h 18985"/>
                    <a:gd name="connsiteX3" fmla="*/ 9513 w 119192"/>
                    <a:gd name="connsiteY3" fmla="*/ 0 h 18985"/>
                    <a:gd name="connsiteX4" fmla="*/ 109680 w 119192"/>
                    <a:gd name="connsiteY4" fmla="*/ 0 h 18985"/>
                    <a:gd name="connsiteX5" fmla="*/ 119192 w 119192"/>
                    <a:gd name="connsiteY5" fmla="*/ 9493 h 18985"/>
                    <a:gd name="connsiteX6" fmla="*/ 109680 w 11919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192" h="18985">
                      <a:moveTo>
                        <a:pt x="10968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09680" y="0"/>
                      </a:lnTo>
                      <a:cubicBezTo>
                        <a:pt x="114912" y="0"/>
                        <a:pt x="119192" y="4272"/>
                        <a:pt x="119192" y="9493"/>
                      </a:cubicBezTo>
                      <a:cubicBezTo>
                        <a:pt x="119192" y="14714"/>
                        <a:pt x="114912" y="18986"/>
                        <a:pt x="10968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2" name="Graphic 10">
              <a:extLst>
                <a:ext uri="{FF2B5EF4-FFF2-40B4-BE49-F238E27FC236}">
                  <a16:creationId xmlns:a16="http://schemas.microsoft.com/office/drawing/2014/main" id="{0B74CB98-8665-0645-BA0E-2820EEDCB647}"/>
                </a:ext>
              </a:extLst>
            </p:cNvPr>
            <p:cNvGrpSpPr/>
            <p:nvPr/>
          </p:nvGrpSpPr>
          <p:grpSpPr>
            <a:xfrm>
              <a:off x="828526" y="765589"/>
              <a:ext cx="501216" cy="18985"/>
              <a:chOff x="828526" y="765589"/>
              <a:chExt cx="501216" cy="18985"/>
            </a:xfrm>
          </p:grpSpPr>
          <p:grpSp>
            <p:nvGrpSpPr>
              <p:cNvPr id="190" name="Graphic 10">
                <a:extLst>
                  <a:ext uri="{FF2B5EF4-FFF2-40B4-BE49-F238E27FC236}">
                    <a16:creationId xmlns:a16="http://schemas.microsoft.com/office/drawing/2014/main" id="{7E5E9DF4-C6EF-624B-91C4-9A35CEA19832}"/>
                  </a:ext>
                </a:extLst>
              </p:cNvPr>
              <p:cNvGrpSpPr/>
              <p:nvPr/>
            </p:nvGrpSpPr>
            <p:grpSpPr>
              <a:xfrm>
                <a:off x="828526" y="765589"/>
                <a:ext cx="501216" cy="18985"/>
                <a:chOff x="828526" y="765589"/>
                <a:chExt cx="501216" cy="18985"/>
              </a:xfrm>
              <a:solidFill>
                <a:srgbClr val="009989"/>
              </a:solidFill>
            </p:grpSpPr>
            <p:sp>
              <p:nvSpPr>
                <p:cNvPr id="195" name="Vrije vorm 194">
                  <a:extLst>
                    <a:ext uri="{FF2B5EF4-FFF2-40B4-BE49-F238E27FC236}">
                      <a16:creationId xmlns:a16="http://schemas.microsoft.com/office/drawing/2014/main" id="{5278DFA2-EB62-F144-8FF6-014932E3BEC6}"/>
                    </a:ext>
                  </a:extLst>
                </p:cNvPr>
                <p:cNvSpPr/>
                <p:nvPr/>
              </p:nvSpPr>
              <p:spPr>
                <a:xfrm>
                  <a:off x="992332" y="765589"/>
                  <a:ext cx="108918" cy="18985"/>
                </a:xfrm>
                <a:custGeom>
                  <a:avLst/>
                  <a:gdLst>
                    <a:gd name="connsiteX0" fmla="*/ 99406 w 108918"/>
                    <a:gd name="connsiteY0" fmla="*/ 18986 h 18985"/>
                    <a:gd name="connsiteX1" fmla="*/ 9513 w 108918"/>
                    <a:gd name="connsiteY1" fmla="*/ 18986 h 18985"/>
                    <a:gd name="connsiteX2" fmla="*/ 0 w 108918"/>
                    <a:gd name="connsiteY2" fmla="*/ 9493 h 18985"/>
                    <a:gd name="connsiteX3" fmla="*/ 9513 w 108918"/>
                    <a:gd name="connsiteY3" fmla="*/ 0 h 18985"/>
                    <a:gd name="connsiteX4" fmla="*/ 99406 w 108918"/>
                    <a:gd name="connsiteY4" fmla="*/ 0 h 18985"/>
                    <a:gd name="connsiteX5" fmla="*/ 108919 w 108918"/>
                    <a:gd name="connsiteY5" fmla="*/ 9493 h 18985"/>
                    <a:gd name="connsiteX6" fmla="*/ 99406 w 1089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918" h="18985">
                      <a:moveTo>
                        <a:pt x="994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9406" y="0"/>
                      </a:lnTo>
                      <a:cubicBezTo>
                        <a:pt x="104638" y="0"/>
                        <a:pt x="108919" y="4272"/>
                        <a:pt x="108919" y="9493"/>
                      </a:cubicBezTo>
                      <a:cubicBezTo>
                        <a:pt x="108919" y="14714"/>
                        <a:pt x="104638" y="18986"/>
                        <a:pt x="99406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6" name="Vrije vorm 195">
                  <a:extLst>
                    <a:ext uri="{FF2B5EF4-FFF2-40B4-BE49-F238E27FC236}">
                      <a16:creationId xmlns:a16="http://schemas.microsoft.com/office/drawing/2014/main" id="{68205F6E-12DB-EE48-B1A2-A31DB5755672}"/>
                    </a:ext>
                  </a:extLst>
                </p:cNvPr>
                <p:cNvSpPr/>
                <p:nvPr/>
              </p:nvSpPr>
              <p:spPr>
                <a:xfrm>
                  <a:off x="1119705" y="765589"/>
                  <a:ext cx="210037" cy="18985"/>
                </a:xfrm>
                <a:custGeom>
                  <a:avLst/>
                  <a:gdLst>
                    <a:gd name="connsiteX0" fmla="*/ 200524 w 210037"/>
                    <a:gd name="connsiteY0" fmla="*/ 18986 h 18985"/>
                    <a:gd name="connsiteX1" fmla="*/ 9513 w 210037"/>
                    <a:gd name="connsiteY1" fmla="*/ 18986 h 18985"/>
                    <a:gd name="connsiteX2" fmla="*/ 0 w 210037"/>
                    <a:gd name="connsiteY2" fmla="*/ 9493 h 18985"/>
                    <a:gd name="connsiteX3" fmla="*/ 9513 w 210037"/>
                    <a:gd name="connsiteY3" fmla="*/ 0 h 18985"/>
                    <a:gd name="connsiteX4" fmla="*/ 200524 w 210037"/>
                    <a:gd name="connsiteY4" fmla="*/ 0 h 18985"/>
                    <a:gd name="connsiteX5" fmla="*/ 210037 w 210037"/>
                    <a:gd name="connsiteY5" fmla="*/ 9493 h 18985"/>
                    <a:gd name="connsiteX6" fmla="*/ 200524 w 2100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037" h="18985">
                      <a:moveTo>
                        <a:pt x="2005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0524" y="0"/>
                      </a:lnTo>
                      <a:cubicBezTo>
                        <a:pt x="205756" y="0"/>
                        <a:pt x="210037" y="4272"/>
                        <a:pt x="210037" y="9493"/>
                      </a:cubicBezTo>
                      <a:cubicBezTo>
                        <a:pt x="210037" y="14714"/>
                        <a:pt x="205851" y="18986"/>
                        <a:pt x="20052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7" name="Vrije vorm 196">
                  <a:extLst>
                    <a:ext uri="{FF2B5EF4-FFF2-40B4-BE49-F238E27FC236}">
                      <a16:creationId xmlns:a16="http://schemas.microsoft.com/office/drawing/2014/main" id="{D8B84AF6-0005-5746-86DA-F1213E3A936B}"/>
                    </a:ext>
                  </a:extLst>
                </p:cNvPr>
                <p:cNvSpPr/>
                <p:nvPr/>
              </p:nvSpPr>
              <p:spPr>
                <a:xfrm>
                  <a:off x="828526" y="765589"/>
                  <a:ext cx="141832" cy="18985"/>
                </a:xfrm>
                <a:custGeom>
                  <a:avLst/>
                  <a:gdLst>
                    <a:gd name="connsiteX0" fmla="*/ 132415 w 141832"/>
                    <a:gd name="connsiteY0" fmla="*/ 18986 h 18985"/>
                    <a:gd name="connsiteX1" fmla="*/ 9513 w 141832"/>
                    <a:gd name="connsiteY1" fmla="*/ 18986 h 18985"/>
                    <a:gd name="connsiteX2" fmla="*/ 0 w 141832"/>
                    <a:gd name="connsiteY2" fmla="*/ 9493 h 18985"/>
                    <a:gd name="connsiteX3" fmla="*/ 9513 w 141832"/>
                    <a:gd name="connsiteY3" fmla="*/ 0 h 18985"/>
                    <a:gd name="connsiteX4" fmla="*/ 132320 w 141832"/>
                    <a:gd name="connsiteY4" fmla="*/ 0 h 18985"/>
                    <a:gd name="connsiteX5" fmla="*/ 141832 w 141832"/>
                    <a:gd name="connsiteY5" fmla="*/ 9493 h 18985"/>
                    <a:gd name="connsiteX6" fmla="*/ 132415 w 1418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832" h="18985">
                      <a:moveTo>
                        <a:pt x="13241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32320" y="0"/>
                      </a:lnTo>
                      <a:cubicBezTo>
                        <a:pt x="137551" y="0"/>
                        <a:pt x="141832" y="4272"/>
                        <a:pt x="141832" y="9493"/>
                      </a:cubicBezTo>
                      <a:cubicBezTo>
                        <a:pt x="141832" y="14714"/>
                        <a:pt x="137647" y="18986"/>
                        <a:pt x="13241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91" name="Graphic 10">
                <a:extLst>
                  <a:ext uri="{FF2B5EF4-FFF2-40B4-BE49-F238E27FC236}">
                    <a16:creationId xmlns:a16="http://schemas.microsoft.com/office/drawing/2014/main" id="{B47EB971-342E-D44B-904C-DD3D2C7105D7}"/>
                  </a:ext>
                </a:extLst>
              </p:cNvPr>
              <p:cNvGrpSpPr/>
              <p:nvPr/>
            </p:nvGrpSpPr>
            <p:grpSpPr>
              <a:xfrm>
                <a:off x="828526" y="765589"/>
                <a:ext cx="501216" cy="18985"/>
                <a:chOff x="828526" y="765589"/>
                <a:chExt cx="501216" cy="18985"/>
              </a:xfrm>
              <a:solidFill>
                <a:srgbClr val="009789"/>
              </a:solidFill>
            </p:grpSpPr>
            <p:sp>
              <p:nvSpPr>
                <p:cNvPr id="192" name="Vrije vorm 191">
                  <a:extLst>
                    <a:ext uri="{FF2B5EF4-FFF2-40B4-BE49-F238E27FC236}">
                      <a16:creationId xmlns:a16="http://schemas.microsoft.com/office/drawing/2014/main" id="{8C475C0C-13C1-E243-87E8-589C6C0E5121}"/>
                    </a:ext>
                  </a:extLst>
                </p:cNvPr>
                <p:cNvSpPr/>
                <p:nvPr/>
              </p:nvSpPr>
              <p:spPr>
                <a:xfrm>
                  <a:off x="992332" y="765589"/>
                  <a:ext cx="108918" cy="18985"/>
                </a:xfrm>
                <a:custGeom>
                  <a:avLst/>
                  <a:gdLst>
                    <a:gd name="connsiteX0" fmla="*/ 99406 w 108918"/>
                    <a:gd name="connsiteY0" fmla="*/ 18986 h 18985"/>
                    <a:gd name="connsiteX1" fmla="*/ 9513 w 108918"/>
                    <a:gd name="connsiteY1" fmla="*/ 18986 h 18985"/>
                    <a:gd name="connsiteX2" fmla="*/ 0 w 108918"/>
                    <a:gd name="connsiteY2" fmla="*/ 9493 h 18985"/>
                    <a:gd name="connsiteX3" fmla="*/ 9513 w 108918"/>
                    <a:gd name="connsiteY3" fmla="*/ 0 h 18985"/>
                    <a:gd name="connsiteX4" fmla="*/ 99406 w 108918"/>
                    <a:gd name="connsiteY4" fmla="*/ 0 h 18985"/>
                    <a:gd name="connsiteX5" fmla="*/ 108919 w 108918"/>
                    <a:gd name="connsiteY5" fmla="*/ 9493 h 18985"/>
                    <a:gd name="connsiteX6" fmla="*/ 99406 w 1089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918" h="18985">
                      <a:moveTo>
                        <a:pt x="994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9406" y="0"/>
                      </a:lnTo>
                      <a:cubicBezTo>
                        <a:pt x="104638" y="0"/>
                        <a:pt x="108919" y="4272"/>
                        <a:pt x="108919" y="9493"/>
                      </a:cubicBezTo>
                      <a:cubicBezTo>
                        <a:pt x="108919" y="14714"/>
                        <a:pt x="104638" y="18986"/>
                        <a:pt x="99406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3" name="Vrije vorm 192">
                  <a:extLst>
                    <a:ext uri="{FF2B5EF4-FFF2-40B4-BE49-F238E27FC236}">
                      <a16:creationId xmlns:a16="http://schemas.microsoft.com/office/drawing/2014/main" id="{15B9A385-DCA1-6F4B-9B73-7FA84E9558D0}"/>
                    </a:ext>
                  </a:extLst>
                </p:cNvPr>
                <p:cNvSpPr/>
                <p:nvPr/>
              </p:nvSpPr>
              <p:spPr>
                <a:xfrm>
                  <a:off x="1119705" y="765589"/>
                  <a:ext cx="210037" cy="18985"/>
                </a:xfrm>
                <a:custGeom>
                  <a:avLst/>
                  <a:gdLst>
                    <a:gd name="connsiteX0" fmla="*/ 200524 w 210037"/>
                    <a:gd name="connsiteY0" fmla="*/ 18986 h 18985"/>
                    <a:gd name="connsiteX1" fmla="*/ 9513 w 210037"/>
                    <a:gd name="connsiteY1" fmla="*/ 18986 h 18985"/>
                    <a:gd name="connsiteX2" fmla="*/ 0 w 210037"/>
                    <a:gd name="connsiteY2" fmla="*/ 9493 h 18985"/>
                    <a:gd name="connsiteX3" fmla="*/ 9513 w 210037"/>
                    <a:gd name="connsiteY3" fmla="*/ 0 h 18985"/>
                    <a:gd name="connsiteX4" fmla="*/ 200524 w 210037"/>
                    <a:gd name="connsiteY4" fmla="*/ 0 h 18985"/>
                    <a:gd name="connsiteX5" fmla="*/ 210037 w 210037"/>
                    <a:gd name="connsiteY5" fmla="*/ 9493 h 18985"/>
                    <a:gd name="connsiteX6" fmla="*/ 200524 w 2100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037" h="18985">
                      <a:moveTo>
                        <a:pt x="2005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0524" y="0"/>
                      </a:lnTo>
                      <a:cubicBezTo>
                        <a:pt x="205756" y="0"/>
                        <a:pt x="210037" y="4272"/>
                        <a:pt x="210037" y="9493"/>
                      </a:cubicBezTo>
                      <a:cubicBezTo>
                        <a:pt x="210037" y="14714"/>
                        <a:pt x="205851" y="18986"/>
                        <a:pt x="20052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4" name="Vrije vorm 193">
                  <a:extLst>
                    <a:ext uri="{FF2B5EF4-FFF2-40B4-BE49-F238E27FC236}">
                      <a16:creationId xmlns:a16="http://schemas.microsoft.com/office/drawing/2014/main" id="{ADA81DAE-93F1-DE4F-82B5-BC941B4B1F38}"/>
                    </a:ext>
                  </a:extLst>
                </p:cNvPr>
                <p:cNvSpPr/>
                <p:nvPr/>
              </p:nvSpPr>
              <p:spPr>
                <a:xfrm>
                  <a:off x="828526" y="765589"/>
                  <a:ext cx="141832" cy="18985"/>
                </a:xfrm>
                <a:custGeom>
                  <a:avLst/>
                  <a:gdLst>
                    <a:gd name="connsiteX0" fmla="*/ 132415 w 141832"/>
                    <a:gd name="connsiteY0" fmla="*/ 18986 h 18985"/>
                    <a:gd name="connsiteX1" fmla="*/ 9513 w 141832"/>
                    <a:gd name="connsiteY1" fmla="*/ 18986 h 18985"/>
                    <a:gd name="connsiteX2" fmla="*/ 0 w 141832"/>
                    <a:gd name="connsiteY2" fmla="*/ 9493 h 18985"/>
                    <a:gd name="connsiteX3" fmla="*/ 9513 w 141832"/>
                    <a:gd name="connsiteY3" fmla="*/ 0 h 18985"/>
                    <a:gd name="connsiteX4" fmla="*/ 132320 w 141832"/>
                    <a:gd name="connsiteY4" fmla="*/ 0 h 18985"/>
                    <a:gd name="connsiteX5" fmla="*/ 141832 w 141832"/>
                    <a:gd name="connsiteY5" fmla="*/ 9493 h 18985"/>
                    <a:gd name="connsiteX6" fmla="*/ 132415 w 1418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832" h="18985">
                      <a:moveTo>
                        <a:pt x="13241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32320" y="0"/>
                      </a:lnTo>
                      <a:cubicBezTo>
                        <a:pt x="137551" y="0"/>
                        <a:pt x="141832" y="4272"/>
                        <a:pt x="141832" y="9493"/>
                      </a:cubicBezTo>
                      <a:cubicBezTo>
                        <a:pt x="141832" y="14714"/>
                        <a:pt x="137647" y="18986"/>
                        <a:pt x="13241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3" name="Graphic 10">
              <a:extLst>
                <a:ext uri="{FF2B5EF4-FFF2-40B4-BE49-F238E27FC236}">
                  <a16:creationId xmlns:a16="http://schemas.microsoft.com/office/drawing/2014/main" id="{3163A7FC-5C8F-B84A-95D7-4E79E0F01BCD}"/>
                </a:ext>
              </a:extLst>
            </p:cNvPr>
            <p:cNvGrpSpPr/>
            <p:nvPr/>
          </p:nvGrpSpPr>
          <p:grpSpPr>
            <a:xfrm>
              <a:off x="534779" y="1182803"/>
              <a:ext cx="653987" cy="18985"/>
              <a:chOff x="534779" y="1182803"/>
              <a:chExt cx="653987" cy="18985"/>
            </a:xfrm>
          </p:grpSpPr>
          <p:grpSp>
            <p:nvGrpSpPr>
              <p:cNvPr id="184" name="Graphic 10">
                <a:extLst>
                  <a:ext uri="{FF2B5EF4-FFF2-40B4-BE49-F238E27FC236}">
                    <a16:creationId xmlns:a16="http://schemas.microsoft.com/office/drawing/2014/main" id="{6A2BB612-C99D-F94B-BA83-BAD3A535ABE9}"/>
                  </a:ext>
                </a:extLst>
              </p:cNvPr>
              <p:cNvGrpSpPr/>
              <p:nvPr/>
            </p:nvGrpSpPr>
            <p:grpSpPr>
              <a:xfrm>
                <a:off x="534779" y="1182803"/>
                <a:ext cx="653987" cy="18985"/>
                <a:chOff x="534779" y="1182803"/>
                <a:chExt cx="653987" cy="18985"/>
              </a:xfrm>
              <a:solidFill>
                <a:srgbClr val="009989"/>
              </a:solidFill>
            </p:grpSpPr>
            <p:sp>
              <p:nvSpPr>
                <p:cNvPr id="188" name="Vrije vorm 187">
                  <a:extLst>
                    <a:ext uri="{FF2B5EF4-FFF2-40B4-BE49-F238E27FC236}">
                      <a16:creationId xmlns:a16="http://schemas.microsoft.com/office/drawing/2014/main" id="{0B52C79A-4370-E14B-AAA3-4160568974EB}"/>
                    </a:ext>
                  </a:extLst>
                </p:cNvPr>
                <p:cNvSpPr/>
                <p:nvPr/>
              </p:nvSpPr>
              <p:spPr>
                <a:xfrm>
                  <a:off x="1031429" y="1182803"/>
                  <a:ext cx="157337" cy="18985"/>
                </a:xfrm>
                <a:custGeom>
                  <a:avLst/>
                  <a:gdLst>
                    <a:gd name="connsiteX0" fmla="*/ 147825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825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82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825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9" name="Vrije vorm 188">
                  <a:extLst>
                    <a:ext uri="{FF2B5EF4-FFF2-40B4-BE49-F238E27FC236}">
                      <a16:creationId xmlns:a16="http://schemas.microsoft.com/office/drawing/2014/main" id="{9A2969F3-5094-6348-8DD2-FFEA5815037C}"/>
                    </a:ext>
                  </a:extLst>
                </p:cNvPr>
                <p:cNvSpPr/>
                <p:nvPr/>
              </p:nvSpPr>
              <p:spPr>
                <a:xfrm>
                  <a:off x="534779" y="1182803"/>
                  <a:ext cx="157337" cy="18985"/>
                </a:xfrm>
                <a:custGeom>
                  <a:avLst/>
                  <a:gdLst>
                    <a:gd name="connsiteX0" fmla="*/ 147730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730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73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730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85" name="Graphic 10">
                <a:extLst>
                  <a:ext uri="{FF2B5EF4-FFF2-40B4-BE49-F238E27FC236}">
                    <a16:creationId xmlns:a16="http://schemas.microsoft.com/office/drawing/2014/main" id="{2EDEF4B1-FD11-6E46-97A3-CC0E7E2235B6}"/>
                  </a:ext>
                </a:extLst>
              </p:cNvPr>
              <p:cNvGrpSpPr/>
              <p:nvPr/>
            </p:nvGrpSpPr>
            <p:grpSpPr>
              <a:xfrm>
                <a:off x="534779" y="1182803"/>
                <a:ext cx="653987" cy="18985"/>
                <a:chOff x="534779" y="1182803"/>
                <a:chExt cx="653987" cy="18985"/>
              </a:xfrm>
              <a:solidFill>
                <a:srgbClr val="009789"/>
              </a:solidFill>
            </p:grpSpPr>
            <p:sp>
              <p:nvSpPr>
                <p:cNvPr id="186" name="Vrije vorm 185">
                  <a:extLst>
                    <a:ext uri="{FF2B5EF4-FFF2-40B4-BE49-F238E27FC236}">
                      <a16:creationId xmlns:a16="http://schemas.microsoft.com/office/drawing/2014/main" id="{C6EC81E1-638D-4C43-9EB7-5EE96CE59135}"/>
                    </a:ext>
                  </a:extLst>
                </p:cNvPr>
                <p:cNvSpPr/>
                <p:nvPr/>
              </p:nvSpPr>
              <p:spPr>
                <a:xfrm>
                  <a:off x="1031429" y="1182803"/>
                  <a:ext cx="157337" cy="18985"/>
                </a:xfrm>
                <a:custGeom>
                  <a:avLst/>
                  <a:gdLst>
                    <a:gd name="connsiteX0" fmla="*/ 147825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825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82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825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7" name="Vrije vorm 186">
                  <a:extLst>
                    <a:ext uri="{FF2B5EF4-FFF2-40B4-BE49-F238E27FC236}">
                      <a16:creationId xmlns:a16="http://schemas.microsoft.com/office/drawing/2014/main" id="{718ECAC4-85BC-D24D-A474-CB95AA6DA301}"/>
                    </a:ext>
                  </a:extLst>
                </p:cNvPr>
                <p:cNvSpPr/>
                <p:nvPr/>
              </p:nvSpPr>
              <p:spPr>
                <a:xfrm>
                  <a:off x="534779" y="1182803"/>
                  <a:ext cx="157337" cy="18985"/>
                </a:xfrm>
                <a:custGeom>
                  <a:avLst/>
                  <a:gdLst>
                    <a:gd name="connsiteX0" fmla="*/ 147730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730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73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730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74" name="Graphic 10">
              <a:extLst>
                <a:ext uri="{FF2B5EF4-FFF2-40B4-BE49-F238E27FC236}">
                  <a16:creationId xmlns:a16="http://schemas.microsoft.com/office/drawing/2014/main" id="{877469E7-66CF-0147-A57E-2E99A09E391C}"/>
                </a:ext>
              </a:extLst>
            </p:cNvPr>
            <p:cNvGrpSpPr/>
            <p:nvPr/>
          </p:nvGrpSpPr>
          <p:grpSpPr>
            <a:xfrm>
              <a:off x="547906" y="1144926"/>
              <a:ext cx="670634" cy="18985"/>
              <a:chOff x="547906" y="1144926"/>
              <a:chExt cx="670634" cy="18985"/>
            </a:xfrm>
          </p:grpSpPr>
          <p:grpSp>
            <p:nvGrpSpPr>
              <p:cNvPr id="178" name="Graphic 10">
                <a:extLst>
                  <a:ext uri="{FF2B5EF4-FFF2-40B4-BE49-F238E27FC236}">
                    <a16:creationId xmlns:a16="http://schemas.microsoft.com/office/drawing/2014/main" id="{7DDD2B89-EF01-B740-8E8A-BECDDAA6CE59}"/>
                  </a:ext>
                </a:extLst>
              </p:cNvPr>
              <p:cNvGrpSpPr/>
              <p:nvPr/>
            </p:nvGrpSpPr>
            <p:grpSpPr>
              <a:xfrm>
                <a:off x="547906" y="1144926"/>
                <a:ext cx="670634" cy="18985"/>
                <a:chOff x="547906" y="1144926"/>
                <a:chExt cx="670634" cy="18985"/>
              </a:xfrm>
              <a:solidFill>
                <a:srgbClr val="009989"/>
              </a:solidFill>
            </p:grpSpPr>
            <p:sp>
              <p:nvSpPr>
                <p:cNvPr id="182" name="Vrije vorm 181">
                  <a:extLst>
                    <a:ext uri="{FF2B5EF4-FFF2-40B4-BE49-F238E27FC236}">
                      <a16:creationId xmlns:a16="http://schemas.microsoft.com/office/drawing/2014/main" id="{B3CCBAE6-91AF-5649-BE5B-BA4FC5BCA24E}"/>
                    </a:ext>
                  </a:extLst>
                </p:cNvPr>
                <p:cNvSpPr/>
                <p:nvPr/>
              </p:nvSpPr>
              <p:spPr>
                <a:xfrm>
                  <a:off x="547906" y="1144926"/>
                  <a:ext cx="212890" cy="18985"/>
                </a:xfrm>
                <a:custGeom>
                  <a:avLst/>
                  <a:gdLst>
                    <a:gd name="connsiteX0" fmla="*/ 203473 w 212890"/>
                    <a:gd name="connsiteY0" fmla="*/ 18986 h 18985"/>
                    <a:gd name="connsiteX1" fmla="*/ 9513 w 212890"/>
                    <a:gd name="connsiteY1" fmla="*/ 18986 h 18985"/>
                    <a:gd name="connsiteX2" fmla="*/ 0 w 212890"/>
                    <a:gd name="connsiteY2" fmla="*/ 9493 h 18985"/>
                    <a:gd name="connsiteX3" fmla="*/ 9513 w 212890"/>
                    <a:gd name="connsiteY3" fmla="*/ 0 h 18985"/>
                    <a:gd name="connsiteX4" fmla="*/ 203378 w 212890"/>
                    <a:gd name="connsiteY4" fmla="*/ 0 h 18985"/>
                    <a:gd name="connsiteX5" fmla="*/ 212891 w 212890"/>
                    <a:gd name="connsiteY5" fmla="*/ 9493 h 18985"/>
                    <a:gd name="connsiteX6" fmla="*/ 203473 w 21289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890" h="18985">
                      <a:moveTo>
                        <a:pt x="20347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3378" y="0"/>
                      </a:lnTo>
                      <a:cubicBezTo>
                        <a:pt x="208610" y="0"/>
                        <a:pt x="212891" y="4272"/>
                        <a:pt x="212891" y="9493"/>
                      </a:cubicBezTo>
                      <a:cubicBezTo>
                        <a:pt x="212891" y="14714"/>
                        <a:pt x="208705" y="18986"/>
                        <a:pt x="203473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3" name="Vrije vorm 182">
                  <a:extLst>
                    <a:ext uri="{FF2B5EF4-FFF2-40B4-BE49-F238E27FC236}">
                      <a16:creationId xmlns:a16="http://schemas.microsoft.com/office/drawing/2014/main" id="{0E20C681-3C6C-6940-9DFF-606B6BAF4138}"/>
                    </a:ext>
                  </a:extLst>
                </p:cNvPr>
                <p:cNvSpPr/>
                <p:nvPr/>
              </p:nvSpPr>
              <p:spPr>
                <a:xfrm>
                  <a:off x="1115044" y="1144926"/>
                  <a:ext cx="103496" cy="18985"/>
                </a:xfrm>
                <a:custGeom>
                  <a:avLst/>
                  <a:gdLst>
                    <a:gd name="connsiteX0" fmla="*/ 93984 w 103496"/>
                    <a:gd name="connsiteY0" fmla="*/ 18986 h 18985"/>
                    <a:gd name="connsiteX1" fmla="*/ 9513 w 103496"/>
                    <a:gd name="connsiteY1" fmla="*/ 18986 h 18985"/>
                    <a:gd name="connsiteX2" fmla="*/ 0 w 103496"/>
                    <a:gd name="connsiteY2" fmla="*/ 9493 h 18985"/>
                    <a:gd name="connsiteX3" fmla="*/ 9513 w 103496"/>
                    <a:gd name="connsiteY3" fmla="*/ 0 h 18985"/>
                    <a:gd name="connsiteX4" fmla="*/ 93984 w 103496"/>
                    <a:gd name="connsiteY4" fmla="*/ 0 h 18985"/>
                    <a:gd name="connsiteX5" fmla="*/ 103497 w 103496"/>
                    <a:gd name="connsiteY5" fmla="*/ 9493 h 18985"/>
                    <a:gd name="connsiteX6" fmla="*/ 93984 w 10349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6" h="18985">
                      <a:moveTo>
                        <a:pt x="9398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3984" y="0"/>
                      </a:lnTo>
                      <a:cubicBezTo>
                        <a:pt x="99216" y="0"/>
                        <a:pt x="103497" y="4272"/>
                        <a:pt x="103497" y="9493"/>
                      </a:cubicBezTo>
                      <a:cubicBezTo>
                        <a:pt x="103497" y="14714"/>
                        <a:pt x="99216" y="18986"/>
                        <a:pt x="93984" y="18986"/>
                      </a:cubicBezTo>
                      <a:close/>
                    </a:path>
                  </a:pathLst>
                </a:custGeom>
                <a:solidFill>
                  <a:srgbClr val="0099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79" name="Graphic 10">
                <a:extLst>
                  <a:ext uri="{FF2B5EF4-FFF2-40B4-BE49-F238E27FC236}">
                    <a16:creationId xmlns:a16="http://schemas.microsoft.com/office/drawing/2014/main" id="{688C123E-1129-2F4F-9428-FFF8C4A80F94}"/>
                  </a:ext>
                </a:extLst>
              </p:cNvPr>
              <p:cNvGrpSpPr/>
              <p:nvPr/>
            </p:nvGrpSpPr>
            <p:grpSpPr>
              <a:xfrm>
                <a:off x="547906" y="1144926"/>
                <a:ext cx="670634" cy="18985"/>
                <a:chOff x="547906" y="1144926"/>
                <a:chExt cx="670634" cy="18985"/>
              </a:xfrm>
              <a:solidFill>
                <a:srgbClr val="009789"/>
              </a:solidFill>
            </p:grpSpPr>
            <p:sp>
              <p:nvSpPr>
                <p:cNvPr id="180" name="Vrije vorm 179">
                  <a:extLst>
                    <a:ext uri="{FF2B5EF4-FFF2-40B4-BE49-F238E27FC236}">
                      <a16:creationId xmlns:a16="http://schemas.microsoft.com/office/drawing/2014/main" id="{E02805CE-418E-4C48-80CA-77B51F71CBF4}"/>
                    </a:ext>
                  </a:extLst>
                </p:cNvPr>
                <p:cNvSpPr/>
                <p:nvPr/>
              </p:nvSpPr>
              <p:spPr>
                <a:xfrm>
                  <a:off x="547906" y="1144926"/>
                  <a:ext cx="212890" cy="18985"/>
                </a:xfrm>
                <a:custGeom>
                  <a:avLst/>
                  <a:gdLst>
                    <a:gd name="connsiteX0" fmla="*/ 203473 w 212890"/>
                    <a:gd name="connsiteY0" fmla="*/ 18986 h 18985"/>
                    <a:gd name="connsiteX1" fmla="*/ 9513 w 212890"/>
                    <a:gd name="connsiteY1" fmla="*/ 18986 h 18985"/>
                    <a:gd name="connsiteX2" fmla="*/ 0 w 212890"/>
                    <a:gd name="connsiteY2" fmla="*/ 9493 h 18985"/>
                    <a:gd name="connsiteX3" fmla="*/ 9513 w 212890"/>
                    <a:gd name="connsiteY3" fmla="*/ 0 h 18985"/>
                    <a:gd name="connsiteX4" fmla="*/ 203378 w 212890"/>
                    <a:gd name="connsiteY4" fmla="*/ 0 h 18985"/>
                    <a:gd name="connsiteX5" fmla="*/ 212891 w 212890"/>
                    <a:gd name="connsiteY5" fmla="*/ 9493 h 18985"/>
                    <a:gd name="connsiteX6" fmla="*/ 203473 w 21289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890" h="18985">
                      <a:moveTo>
                        <a:pt x="20347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3378" y="0"/>
                      </a:lnTo>
                      <a:cubicBezTo>
                        <a:pt x="208610" y="0"/>
                        <a:pt x="212891" y="4272"/>
                        <a:pt x="212891" y="9493"/>
                      </a:cubicBezTo>
                      <a:cubicBezTo>
                        <a:pt x="212891" y="14714"/>
                        <a:pt x="208705" y="18986"/>
                        <a:pt x="203473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1" name="Vrije vorm 180">
                  <a:extLst>
                    <a:ext uri="{FF2B5EF4-FFF2-40B4-BE49-F238E27FC236}">
                      <a16:creationId xmlns:a16="http://schemas.microsoft.com/office/drawing/2014/main" id="{42898758-71C2-4645-9469-B47EDC700620}"/>
                    </a:ext>
                  </a:extLst>
                </p:cNvPr>
                <p:cNvSpPr/>
                <p:nvPr/>
              </p:nvSpPr>
              <p:spPr>
                <a:xfrm>
                  <a:off x="1115044" y="1144926"/>
                  <a:ext cx="103496" cy="18985"/>
                </a:xfrm>
                <a:custGeom>
                  <a:avLst/>
                  <a:gdLst>
                    <a:gd name="connsiteX0" fmla="*/ 93984 w 103496"/>
                    <a:gd name="connsiteY0" fmla="*/ 18986 h 18985"/>
                    <a:gd name="connsiteX1" fmla="*/ 9513 w 103496"/>
                    <a:gd name="connsiteY1" fmla="*/ 18986 h 18985"/>
                    <a:gd name="connsiteX2" fmla="*/ 0 w 103496"/>
                    <a:gd name="connsiteY2" fmla="*/ 9493 h 18985"/>
                    <a:gd name="connsiteX3" fmla="*/ 9513 w 103496"/>
                    <a:gd name="connsiteY3" fmla="*/ 0 h 18985"/>
                    <a:gd name="connsiteX4" fmla="*/ 93984 w 103496"/>
                    <a:gd name="connsiteY4" fmla="*/ 0 h 18985"/>
                    <a:gd name="connsiteX5" fmla="*/ 103497 w 103496"/>
                    <a:gd name="connsiteY5" fmla="*/ 9493 h 18985"/>
                    <a:gd name="connsiteX6" fmla="*/ 93984 w 10349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6" h="18985">
                      <a:moveTo>
                        <a:pt x="9398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3984" y="0"/>
                      </a:lnTo>
                      <a:cubicBezTo>
                        <a:pt x="99216" y="0"/>
                        <a:pt x="103497" y="4272"/>
                        <a:pt x="103497" y="9493"/>
                      </a:cubicBezTo>
                      <a:cubicBezTo>
                        <a:pt x="103497" y="14714"/>
                        <a:pt x="99216" y="18986"/>
                        <a:pt x="93984" y="18986"/>
                      </a:cubicBezTo>
                      <a:close/>
                    </a:path>
                  </a:pathLst>
                </a:custGeom>
                <a:solidFill>
                  <a:srgbClr val="009789"/>
                </a:solidFill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175" name="Vrije vorm 174">
              <a:extLst>
                <a:ext uri="{FF2B5EF4-FFF2-40B4-BE49-F238E27FC236}">
                  <a16:creationId xmlns:a16="http://schemas.microsoft.com/office/drawing/2014/main" id="{06E4777C-E529-BC44-8F7C-00340DBFADF5}"/>
                </a:ext>
              </a:extLst>
            </p:cNvPr>
            <p:cNvSpPr/>
            <p:nvPr/>
          </p:nvSpPr>
          <p:spPr>
            <a:xfrm>
              <a:off x="653305" y="993134"/>
              <a:ext cx="535366" cy="18985"/>
            </a:xfrm>
            <a:custGeom>
              <a:avLst/>
              <a:gdLst>
                <a:gd name="connsiteX0" fmla="*/ 525854 w 535366"/>
                <a:gd name="connsiteY0" fmla="*/ 18986 h 18985"/>
                <a:gd name="connsiteX1" fmla="*/ 9513 w 535366"/>
                <a:gd name="connsiteY1" fmla="*/ 18986 h 18985"/>
                <a:gd name="connsiteX2" fmla="*/ 0 w 535366"/>
                <a:gd name="connsiteY2" fmla="*/ 9493 h 18985"/>
                <a:gd name="connsiteX3" fmla="*/ 9513 w 535366"/>
                <a:gd name="connsiteY3" fmla="*/ 0 h 18985"/>
                <a:gd name="connsiteX4" fmla="*/ 525854 w 535366"/>
                <a:gd name="connsiteY4" fmla="*/ 0 h 18985"/>
                <a:gd name="connsiteX5" fmla="*/ 535366 w 535366"/>
                <a:gd name="connsiteY5" fmla="*/ 9493 h 18985"/>
                <a:gd name="connsiteX6" fmla="*/ 525854 w 535366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66" h="18985">
                  <a:moveTo>
                    <a:pt x="525854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25854" y="0"/>
                  </a:lnTo>
                  <a:cubicBezTo>
                    <a:pt x="531086" y="0"/>
                    <a:pt x="535366" y="4272"/>
                    <a:pt x="535366" y="9493"/>
                  </a:cubicBezTo>
                  <a:cubicBezTo>
                    <a:pt x="535366" y="14714"/>
                    <a:pt x="531181" y="18986"/>
                    <a:pt x="525854" y="18986"/>
                  </a:cubicBezTo>
                  <a:close/>
                </a:path>
              </a:pathLst>
            </a:custGeom>
            <a:solidFill>
              <a:srgbClr val="009989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6" name="Vrije vorm 175">
              <a:extLst>
                <a:ext uri="{FF2B5EF4-FFF2-40B4-BE49-F238E27FC236}">
                  <a16:creationId xmlns:a16="http://schemas.microsoft.com/office/drawing/2014/main" id="{D6BEE7A3-A671-5943-B5DC-2E558403B4E6}"/>
                </a:ext>
              </a:extLst>
            </p:cNvPr>
            <p:cNvSpPr/>
            <p:nvPr/>
          </p:nvSpPr>
          <p:spPr>
            <a:xfrm>
              <a:off x="1592860" y="655186"/>
              <a:ext cx="2797830" cy="512523"/>
            </a:xfrm>
            <a:custGeom>
              <a:avLst/>
              <a:gdLst>
                <a:gd name="connsiteX0" fmla="*/ 356530 w 2797830"/>
                <a:gd name="connsiteY0" fmla="*/ 478349 h 512523"/>
                <a:gd name="connsiteX1" fmla="*/ 326756 w 2797830"/>
                <a:gd name="connsiteY1" fmla="*/ 506543 h 512523"/>
                <a:gd name="connsiteX2" fmla="*/ 300692 w 2797830"/>
                <a:gd name="connsiteY2" fmla="*/ 493917 h 512523"/>
                <a:gd name="connsiteX3" fmla="*/ 171226 w 2797830"/>
                <a:gd name="connsiteY3" fmla="*/ 306717 h 512523"/>
                <a:gd name="connsiteX4" fmla="*/ 61832 w 2797830"/>
                <a:gd name="connsiteY4" fmla="*/ 306717 h 512523"/>
                <a:gd name="connsiteX5" fmla="*/ 61832 w 2797830"/>
                <a:gd name="connsiteY5" fmla="*/ 476070 h 512523"/>
                <a:gd name="connsiteX6" fmla="*/ 31296 w 2797830"/>
                <a:gd name="connsiteY6" fmla="*/ 506543 h 512523"/>
                <a:gd name="connsiteX7" fmla="*/ 0 w 2797830"/>
                <a:gd name="connsiteY7" fmla="*/ 476070 h 512523"/>
                <a:gd name="connsiteX8" fmla="*/ 0 w 2797830"/>
                <a:gd name="connsiteY8" fmla="*/ 40915 h 512523"/>
                <a:gd name="connsiteX9" fmla="*/ 32723 w 2797830"/>
                <a:gd name="connsiteY9" fmla="*/ 8259 h 512523"/>
                <a:gd name="connsiteX10" fmla="*/ 199478 w 2797830"/>
                <a:gd name="connsiteY10" fmla="*/ 8259 h 512523"/>
                <a:gd name="connsiteX11" fmla="*/ 355008 w 2797830"/>
                <a:gd name="connsiteY11" fmla="*/ 157583 h 512523"/>
                <a:gd name="connsiteX12" fmla="*/ 236672 w 2797830"/>
                <a:gd name="connsiteY12" fmla="*/ 300166 h 512523"/>
                <a:gd name="connsiteX13" fmla="*/ 350538 w 2797830"/>
                <a:gd name="connsiteY13" fmla="*/ 459078 h 512523"/>
                <a:gd name="connsiteX14" fmla="*/ 356530 w 2797830"/>
                <a:gd name="connsiteY14" fmla="*/ 478349 h 512523"/>
                <a:gd name="connsiteX15" fmla="*/ 61832 w 2797830"/>
                <a:gd name="connsiteY15" fmla="*/ 252512 h 512523"/>
                <a:gd name="connsiteX16" fmla="*/ 192058 w 2797830"/>
                <a:gd name="connsiteY16" fmla="*/ 252512 h 512523"/>
                <a:gd name="connsiteX17" fmla="*/ 291084 w 2797830"/>
                <a:gd name="connsiteY17" fmla="*/ 157393 h 512523"/>
                <a:gd name="connsiteX18" fmla="*/ 192058 w 2797830"/>
                <a:gd name="connsiteY18" fmla="*/ 63033 h 512523"/>
                <a:gd name="connsiteX19" fmla="*/ 61832 w 2797830"/>
                <a:gd name="connsiteY19" fmla="*/ 63033 h 512523"/>
                <a:gd name="connsiteX20" fmla="*/ 61832 w 2797830"/>
                <a:gd name="connsiteY20" fmla="*/ 252512 h 512523"/>
                <a:gd name="connsiteX21" fmla="*/ 514343 w 2797830"/>
                <a:gd name="connsiteY21" fmla="*/ 277763 h 512523"/>
                <a:gd name="connsiteX22" fmla="*/ 514343 w 2797830"/>
                <a:gd name="connsiteY22" fmla="*/ 448636 h 512523"/>
                <a:gd name="connsiteX23" fmla="*/ 753299 w 2797830"/>
                <a:gd name="connsiteY23" fmla="*/ 448636 h 512523"/>
                <a:gd name="connsiteX24" fmla="*/ 781551 w 2797830"/>
                <a:gd name="connsiteY24" fmla="*/ 476165 h 512523"/>
                <a:gd name="connsiteX25" fmla="*/ 753299 w 2797830"/>
                <a:gd name="connsiteY25" fmla="*/ 503600 h 512523"/>
                <a:gd name="connsiteX26" fmla="*/ 485330 w 2797830"/>
                <a:gd name="connsiteY26" fmla="*/ 503600 h 512523"/>
                <a:gd name="connsiteX27" fmla="*/ 452607 w 2797830"/>
                <a:gd name="connsiteY27" fmla="*/ 470944 h 512523"/>
                <a:gd name="connsiteX28" fmla="*/ 452607 w 2797830"/>
                <a:gd name="connsiteY28" fmla="*/ 40915 h 512523"/>
                <a:gd name="connsiteX29" fmla="*/ 485330 w 2797830"/>
                <a:gd name="connsiteY29" fmla="*/ 8259 h 512523"/>
                <a:gd name="connsiteX30" fmla="*/ 753299 w 2797830"/>
                <a:gd name="connsiteY30" fmla="*/ 8259 h 512523"/>
                <a:gd name="connsiteX31" fmla="*/ 781551 w 2797830"/>
                <a:gd name="connsiteY31" fmla="*/ 35788 h 512523"/>
                <a:gd name="connsiteX32" fmla="*/ 753299 w 2797830"/>
                <a:gd name="connsiteY32" fmla="*/ 63223 h 512523"/>
                <a:gd name="connsiteX33" fmla="*/ 514343 w 2797830"/>
                <a:gd name="connsiteY33" fmla="*/ 63223 h 512523"/>
                <a:gd name="connsiteX34" fmla="*/ 514343 w 2797830"/>
                <a:gd name="connsiteY34" fmla="*/ 222894 h 512523"/>
                <a:gd name="connsiteX35" fmla="*/ 514343 w 2797830"/>
                <a:gd name="connsiteY35" fmla="*/ 277763 h 512523"/>
                <a:gd name="connsiteX36" fmla="*/ 850041 w 2797830"/>
                <a:gd name="connsiteY36" fmla="*/ 468001 h 512523"/>
                <a:gd name="connsiteX37" fmla="*/ 857461 w 2797830"/>
                <a:gd name="connsiteY37" fmla="*/ 447212 h 512523"/>
                <a:gd name="connsiteX38" fmla="*/ 1132849 w 2797830"/>
                <a:gd name="connsiteY38" fmla="*/ 63223 h 512523"/>
                <a:gd name="connsiteX39" fmla="*/ 877533 w 2797830"/>
                <a:gd name="connsiteY39" fmla="*/ 63223 h 512523"/>
                <a:gd name="connsiteX40" fmla="*/ 849946 w 2797830"/>
                <a:gd name="connsiteY40" fmla="*/ 35788 h 512523"/>
                <a:gd name="connsiteX41" fmla="*/ 877533 w 2797830"/>
                <a:gd name="connsiteY41" fmla="*/ 8259 h 512523"/>
                <a:gd name="connsiteX42" fmla="*/ 1179746 w 2797830"/>
                <a:gd name="connsiteY42" fmla="*/ 8259 h 512523"/>
                <a:gd name="connsiteX43" fmla="*/ 1215514 w 2797830"/>
                <a:gd name="connsiteY43" fmla="*/ 43952 h 512523"/>
                <a:gd name="connsiteX44" fmla="*/ 1208094 w 2797830"/>
                <a:gd name="connsiteY44" fmla="*/ 64742 h 512523"/>
                <a:gd name="connsiteX45" fmla="*/ 932705 w 2797830"/>
                <a:gd name="connsiteY45" fmla="*/ 448731 h 512523"/>
                <a:gd name="connsiteX46" fmla="*/ 1193254 w 2797830"/>
                <a:gd name="connsiteY46" fmla="*/ 448731 h 512523"/>
                <a:gd name="connsiteX47" fmla="*/ 1220745 w 2797830"/>
                <a:gd name="connsiteY47" fmla="*/ 476260 h 512523"/>
                <a:gd name="connsiteX48" fmla="*/ 1193254 w 2797830"/>
                <a:gd name="connsiteY48" fmla="*/ 503695 h 512523"/>
                <a:gd name="connsiteX49" fmla="*/ 885904 w 2797830"/>
                <a:gd name="connsiteY49" fmla="*/ 503695 h 512523"/>
                <a:gd name="connsiteX50" fmla="*/ 850041 w 2797830"/>
                <a:gd name="connsiteY50" fmla="*/ 468001 h 512523"/>
                <a:gd name="connsiteX51" fmla="*/ 1311495 w 2797830"/>
                <a:gd name="connsiteY51" fmla="*/ 476165 h 512523"/>
                <a:gd name="connsiteX52" fmla="*/ 1311495 w 2797830"/>
                <a:gd name="connsiteY52" fmla="*/ 35693 h 512523"/>
                <a:gd name="connsiteX53" fmla="*/ 1342792 w 2797830"/>
                <a:gd name="connsiteY53" fmla="*/ 5221 h 512523"/>
                <a:gd name="connsiteX54" fmla="*/ 1373327 w 2797830"/>
                <a:gd name="connsiteY54" fmla="*/ 35693 h 512523"/>
                <a:gd name="connsiteX55" fmla="*/ 1373327 w 2797830"/>
                <a:gd name="connsiteY55" fmla="*/ 476165 h 512523"/>
                <a:gd name="connsiteX56" fmla="*/ 1342792 w 2797830"/>
                <a:gd name="connsiteY56" fmla="*/ 506638 h 512523"/>
                <a:gd name="connsiteX57" fmla="*/ 1311495 w 2797830"/>
                <a:gd name="connsiteY57" fmla="*/ 476165 h 512523"/>
                <a:gd name="connsiteX58" fmla="*/ 1467786 w 2797830"/>
                <a:gd name="connsiteY58" fmla="*/ 429365 h 512523"/>
                <a:gd name="connsiteX59" fmla="*/ 1497561 w 2797830"/>
                <a:gd name="connsiteY59" fmla="*/ 398893 h 512523"/>
                <a:gd name="connsiteX60" fmla="*/ 1516205 w 2797830"/>
                <a:gd name="connsiteY60" fmla="*/ 405538 h 512523"/>
                <a:gd name="connsiteX61" fmla="*/ 1652425 w 2797830"/>
                <a:gd name="connsiteY61" fmla="*/ 457559 h 512523"/>
                <a:gd name="connsiteX62" fmla="*/ 1769239 w 2797830"/>
                <a:gd name="connsiteY62" fmla="*/ 372123 h 512523"/>
                <a:gd name="connsiteX63" fmla="*/ 1643483 w 2797830"/>
                <a:gd name="connsiteY63" fmla="*/ 278523 h 512523"/>
                <a:gd name="connsiteX64" fmla="*/ 1475301 w 2797830"/>
                <a:gd name="connsiteY64" fmla="*/ 138122 h 512523"/>
                <a:gd name="connsiteX65" fmla="*/ 1650237 w 2797830"/>
                <a:gd name="connsiteY65" fmla="*/ 759 h 512523"/>
                <a:gd name="connsiteX66" fmla="*/ 1803579 w 2797830"/>
                <a:gd name="connsiteY66" fmla="*/ 52021 h 512523"/>
                <a:gd name="connsiteX67" fmla="*/ 1816231 w 2797830"/>
                <a:gd name="connsiteY67" fmla="*/ 75754 h 512523"/>
                <a:gd name="connsiteX68" fmla="*/ 1787218 w 2797830"/>
                <a:gd name="connsiteY68" fmla="*/ 105466 h 512523"/>
                <a:gd name="connsiteX69" fmla="*/ 1769334 w 2797830"/>
                <a:gd name="connsiteY69" fmla="*/ 98821 h 512523"/>
                <a:gd name="connsiteX70" fmla="*/ 1645766 w 2797830"/>
                <a:gd name="connsiteY70" fmla="*/ 55724 h 512523"/>
                <a:gd name="connsiteX71" fmla="*/ 1539321 w 2797830"/>
                <a:gd name="connsiteY71" fmla="*/ 134420 h 512523"/>
                <a:gd name="connsiteX72" fmla="*/ 1659940 w 2797830"/>
                <a:gd name="connsiteY72" fmla="*/ 216154 h 512523"/>
                <a:gd name="connsiteX73" fmla="*/ 1833354 w 2797830"/>
                <a:gd name="connsiteY73" fmla="*/ 366902 h 512523"/>
                <a:gd name="connsiteX74" fmla="*/ 1650237 w 2797830"/>
                <a:gd name="connsiteY74" fmla="*/ 512523 h 512523"/>
                <a:gd name="connsiteX75" fmla="*/ 1479011 w 2797830"/>
                <a:gd name="connsiteY75" fmla="*/ 452338 h 512523"/>
                <a:gd name="connsiteX76" fmla="*/ 1467786 w 2797830"/>
                <a:gd name="connsiteY76" fmla="*/ 429365 h 512523"/>
                <a:gd name="connsiteX77" fmla="*/ 2043866 w 2797830"/>
                <a:gd name="connsiteY77" fmla="*/ 476165 h 512523"/>
                <a:gd name="connsiteX78" fmla="*/ 2043866 w 2797830"/>
                <a:gd name="connsiteY78" fmla="*/ 63223 h 512523"/>
                <a:gd name="connsiteX79" fmla="*/ 1911356 w 2797830"/>
                <a:gd name="connsiteY79" fmla="*/ 63223 h 512523"/>
                <a:gd name="connsiteX80" fmla="*/ 1883770 w 2797830"/>
                <a:gd name="connsiteY80" fmla="*/ 35788 h 512523"/>
                <a:gd name="connsiteX81" fmla="*/ 1911356 w 2797830"/>
                <a:gd name="connsiteY81" fmla="*/ 8259 h 512523"/>
                <a:gd name="connsiteX82" fmla="*/ 2238874 w 2797830"/>
                <a:gd name="connsiteY82" fmla="*/ 8259 h 512523"/>
                <a:gd name="connsiteX83" fmla="*/ 2266460 w 2797830"/>
                <a:gd name="connsiteY83" fmla="*/ 35788 h 512523"/>
                <a:gd name="connsiteX84" fmla="*/ 2238874 w 2797830"/>
                <a:gd name="connsiteY84" fmla="*/ 63223 h 512523"/>
                <a:gd name="connsiteX85" fmla="*/ 2105603 w 2797830"/>
                <a:gd name="connsiteY85" fmla="*/ 63223 h 512523"/>
                <a:gd name="connsiteX86" fmla="*/ 2105603 w 2797830"/>
                <a:gd name="connsiteY86" fmla="*/ 476165 h 512523"/>
                <a:gd name="connsiteX87" fmla="*/ 2075067 w 2797830"/>
                <a:gd name="connsiteY87" fmla="*/ 506638 h 512523"/>
                <a:gd name="connsiteX88" fmla="*/ 2043866 w 2797830"/>
                <a:gd name="connsiteY88" fmla="*/ 476165 h 512523"/>
                <a:gd name="connsiteX89" fmla="*/ 2551456 w 2797830"/>
                <a:gd name="connsiteY89" fmla="*/ 0 h 512523"/>
                <a:gd name="connsiteX90" fmla="*/ 2797831 w 2797830"/>
                <a:gd name="connsiteY90" fmla="*/ 256214 h 512523"/>
                <a:gd name="connsiteX91" fmla="*/ 2551456 w 2797830"/>
                <a:gd name="connsiteY91" fmla="*/ 512428 h 512523"/>
                <a:gd name="connsiteX92" fmla="*/ 2305081 w 2797830"/>
                <a:gd name="connsiteY92" fmla="*/ 256214 h 512523"/>
                <a:gd name="connsiteX93" fmla="*/ 2551456 w 2797830"/>
                <a:gd name="connsiteY93" fmla="*/ 0 h 512523"/>
                <a:gd name="connsiteX94" fmla="*/ 2551456 w 2797830"/>
                <a:gd name="connsiteY94" fmla="*/ 54964 h 512523"/>
                <a:gd name="connsiteX95" fmla="*/ 2369100 w 2797830"/>
                <a:gd name="connsiteY95" fmla="*/ 256214 h 512523"/>
                <a:gd name="connsiteX96" fmla="*/ 2551456 w 2797830"/>
                <a:gd name="connsiteY96" fmla="*/ 457464 h 512523"/>
                <a:gd name="connsiteX97" fmla="*/ 2733811 w 2797830"/>
                <a:gd name="connsiteY97" fmla="*/ 256214 h 512523"/>
                <a:gd name="connsiteX98" fmla="*/ 2551456 w 2797830"/>
                <a:gd name="connsiteY98" fmla="*/ 54964 h 5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797830" h="512523">
                  <a:moveTo>
                    <a:pt x="356530" y="478349"/>
                  </a:moveTo>
                  <a:cubicBezTo>
                    <a:pt x="356530" y="490974"/>
                    <a:pt x="344640" y="506543"/>
                    <a:pt x="326756" y="506543"/>
                  </a:cubicBezTo>
                  <a:cubicBezTo>
                    <a:pt x="316292" y="506543"/>
                    <a:pt x="306685" y="502081"/>
                    <a:pt x="300692" y="493917"/>
                  </a:cubicBezTo>
                  <a:lnTo>
                    <a:pt x="171226" y="306717"/>
                  </a:lnTo>
                  <a:lnTo>
                    <a:pt x="61832" y="306717"/>
                  </a:lnTo>
                  <a:lnTo>
                    <a:pt x="61832" y="476070"/>
                  </a:lnTo>
                  <a:cubicBezTo>
                    <a:pt x="61832" y="492398"/>
                    <a:pt x="47658" y="506543"/>
                    <a:pt x="31296" y="506543"/>
                  </a:cubicBezTo>
                  <a:cubicBezTo>
                    <a:pt x="13413" y="506543"/>
                    <a:pt x="0" y="492398"/>
                    <a:pt x="0" y="476070"/>
                  </a:cubicBezTo>
                  <a:lnTo>
                    <a:pt x="0" y="40915"/>
                  </a:lnTo>
                  <a:cubicBezTo>
                    <a:pt x="0" y="20125"/>
                    <a:pt x="11891" y="8259"/>
                    <a:pt x="32723" y="8259"/>
                  </a:cubicBezTo>
                  <a:lnTo>
                    <a:pt x="199478" y="8259"/>
                  </a:lnTo>
                  <a:cubicBezTo>
                    <a:pt x="290323" y="8259"/>
                    <a:pt x="355008" y="66166"/>
                    <a:pt x="355008" y="157583"/>
                  </a:cubicBezTo>
                  <a:cubicBezTo>
                    <a:pt x="355008" y="242260"/>
                    <a:pt x="299931" y="290579"/>
                    <a:pt x="236672" y="300166"/>
                  </a:cubicBezTo>
                  <a:lnTo>
                    <a:pt x="350538" y="459078"/>
                  </a:lnTo>
                  <a:cubicBezTo>
                    <a:pt x="353581" y="463540"/>
                    <a:pt x="356530" y="468666"/>
                    <a:pt x="356530" y="478349"/>
                  </a:cubicBezTo>
                  <a:close/>
                  <a:moveTo>
                    <a:pt x="61832" y="252512"/>
                  </a:moveTo>
                  <a:lnTo>
                    <a:pt x="192058" y="252512"/>
                  </a:lnTo>
                  <a:cubicBezTo>
                    <a:pt x="250846" y="252512"/>
                    <a:pt x="291084" y="213116"/>
                    <a:pt x="291084" y="157393"/>
                  </a:cubicBezTo>
                  <a:cubicBezTo>
                    <a:pt x="291084" y="101669"/>
                    <a:pt x="250846" y="63033"/>
                    <a:pt x="192058" y="63033"/>
                  </a:cubicBezTo>
                  <a:lnTo>
                    <a:pt x="61832" y="63033"/>
                  </a:lnTo>
                  <a:lnTo>
                    <a:pt x="61832" y="252512"/>
                  </a:lnTo>
                  <a:close/>
                  <a:moveTo>
                    <a:pt x="514343" y="277763"/>
                  </a:moveTo>
                  <a:lnTo>
                    <a:pt x="514343" y="448636"/>
                  </a:lnTo>
                  <a:lnTo>
                    <a:pt x="753299" y="448636"/>
                  </a:lnTo>
                  <a:cubicBezTo>
                    <a:pt x="768138" y="448636"/>
                    <a:pt x="781551" y="461261"/>
                    <a:pt x="781551" y="476165"/>
                  </a:cubicBezTo>
                  <a:cubicBezTo>
                    <a:pt x="781551" y="491069"/>
                    <a:pt x="768138" y="503600"/>
                    <a:pt x="753299" y="503600"/>
                  </a:cubicBezTo>
                  <a:lnTo>
                    <a:pt x="485330" y="503600"/>
                  </a:lnTo>
                  <a:cubicBezTo>
                    <a:pt x="464498" y="503600"/>
                    <a:pt x="452607" y="491734"/>
                    <a:pt x="452607" y="470944"/>
                  </a:cubicBezTo>
                  <a:lnTo>
                    <a:pt x="452607" y="40915"/>
                  </a:lnTo>
                  <a:cubicBezTo>
                    <a:pt x="452607" y="20125"/>
                    <a:pt x="464498" y="8259"/>
                    <a:pt x="485330" y="8259"/>
                  </a:cubicBezTo>
                  <a:lnTo>
                    <a:pt x="753299" y="8259"/>
                  </a:lnTo>
                  <a:cubicBezTo>
                    <a:pt x="768138" y="8259"/>
                    <a:pt x="781551" y="20884"/>
                    <a:pt x="781551" y="35788"/>
                  </a:cubicBezTo>
                  <a:cubicBezTo>
                    <a:pt x="781551" y="50597"/>
                    <a:pt x="768138" y="63223"/>
                    <a:pt x="753299" y="63223"/>
                  </a:cubicBezTo>
                  <a:lnTo>
                    <a:pt x="514343" y="63223"/>
                  </a:lnTo>
                  <a:lnTo>
                    <a:pt x="514343" y="222894"/>
                  </a:lnTo>
                  <a:lnTo>
                    <a:pt x="514343" y="277763"/>
                  </a:lnTo>
                  <a:close/>
                  <a:moveTo>
                    <a:pt x="850041" y="468001"/>
                  </a:moveTo>
                  <a:cubicBezTo>
                    <a:pt x="850041" y="460597"/>
                    <a:pt x="852990" y="453192"/>
                    <a:pt x="857461" y="447212"/>
                  </a:cubicBezTo>
                  <a:lnTo>
                    <a:pt x="1132849" y="63223"/>
                  </a:lnTo>
                  <a:lnTo>
                    <a:pt x="877533" y="63223"/>
                  </a:lnTo>
                  <a:cubicBezTo>
                    <a:pt x="862598" y="63223"/>
                    <a:pt x="849946" y="50597"/>
                    <a:pt x="849946" y="35788"/>
                  </a:cubicBezTo>
                  <a:cubicBezTo>
                    <a:pt x="849946" y="20884"/>
                    <a:pt x="862598" y="8259"/>
                    <a:pt x="877533" y="8259"/>
                  </a:cubicBezTo>
                  <a:lnTo>
                    <a:pt x="1179746" y="8259"/>
                  </a:lnTo>
                  <a:cubicBezTo>
                    <a:pt x="1199057" y="8259"/>
                    <a:pt x="1215514" y="23827"/>
                    <a:pt x="1215514" y="43952"/>
                  </a:cubicBezTo>
                  <a:cubicBezTo>
                    <a:pt x="1215514" y="51357"/>
                    <a:pt x="1212565" y="58761"/>
                    <a:pt x="1208094" y="64742"/>
                  </a:cubicBezTo>
                  <a:lnTo>
                    <a:pt x="932705" y="448731"/>
                  </a:lnTo>
                  <a:lnTo>
                    <a:pt x="1193254" y="448731"/>
                  </a:lnTo>
                  <a:cubicBezTo>
                    <a:pt x="1208094" y="448731"/>
                    <a:pt x="1220745" y="461356"/>
                    <a:pt x="1220745" y="476260"/>
                  </a:cubicBezTo>
                  <a:cubicBezTo>
                    <a:pt x="1220745" y="491164"/>
                    <a:pt x="1208094" y="503695"/>
                    <a:pt x="1193254" y="503695"/>
                  </a:cubicBezTo>
                  <a:lnTo>
                    <a:pt x="885904" y="503695"/>
                  </a:lnTo>
                  <a:cubicBezTo>
                    <a:pt x="866403" y="503600"/>
                    <a:pt x="850041" y="488032"/>
                    <a:pt x="850041" y="468001"/>
                  </a:cubicBezTo>
                  <a:close/>
                  <a:moveTo>
                    <a:pt x="1311495" y="476165"/>
                  </a:moveTo>
                  <a:lnTo>
                    <a:pt x="1311495" y="35693"/>
                  </a:lnTo>
                  <a:cubicBezTo>
                    <a:pt x="1311495" y="19366"/>
                    <a:pt x="1324908" y="5221"/>
                    <a:pt x="1342792" y="5221"/>
                  </a:cubicBezTo>
                  <a:cubicBezTo>
                    <a:pt x="1359153" y="5221"/>
                    <a:pt x="1373327" y="19366"/>
                    <a:pt x="1373327" y="35693"/>
                  </a:cubicBezTo>
                  <a:lnTo>
                    <a:pt x="1373327" y="476165"/>
                  </a:lnTo>
                  <a:cubicBezTo>
                    <a:pt x="1373327" y="492493"/>
                    <a:pt x="1359153" y="506638"/>
                    <a:pt x="1342792" y="506638"/>
                  </a:cubicBezTo>
                  <a:cubicBezTo>
                    <a:pt x="1324908" y="506543"/>
                    <a:pt x="1311495" y="492493"/>
                    <a:pt x="1311495" y="476165"/>
                  </a:cubicBezTo>
                  <a:close/>
                  <a:moveTo>
                    <a:pt x="1467786" y="429365"/>
                  </a:moveTo>
                  <a:cubicBezTo>
                    <a:pt x="1467786" y="412278"/>
                    <a:pt x="1481199" y="398893"/>
                    <a:pt x="1497561" y="398893"/>
                  </a:cubicBezTo>
                  <a:cubicBezTo>
                    <a:pt x="1504219" y="398893"/>
                    <a:pt x="1511734" y="401076"/>
                    <a:pt x="1516205" y="405538"/>
                  </a:cubicBezTo>
                  <a:cubicBezTo>
                    <a:pt x="1549689" y="434491"/>
                    <a:pt x="1595064" y="457559"/>
                    <a:pt x="1652425" y="457559"/>
                  </a:cubicBezTo>
                  <a:cubicBezTo>
                    <a:pt x="1740987" y="457559"/>
                    <a:pt x="1769239" y="410000"/>
                    <a:pt x="1769239" y="372123"/>
                  </a:cubicBezTo>
                  <a:cubicBezTo>
                    <a:pt x="1769239" y="312697"/>
                    <a:pt x="1708929" y="296369"/>
                    <a:pt x="1643483" y="278523"/>
                  </a:cubicBezTo>
                  <a:cubicBezTo>
                    <a:pt x="1563863" y="257733"/>
                    <a:pt x="1475301" y="235425"/>
                    <a:pt x="1475301" y="138122"/>
                  </a:cubicBezTo>
                  <a:cubicBezTo>
                    <a:pt x="1475301" y="56388"/>
                    <a:pt x="1548263" y="759"/>
                    <a:pt x="1650237" y="759"/>
                  </a:cubicBezTo>
                  <a:cubicBezTo>
                    <a:pt x="1712734" y="759"/>
                    <a:pt x="1760392" y="18606"/>
                    <a:pt x="1803579" y="52021"/>
                  </a:cubicBezTo>
                  <a:cubicBezTo>
                    <a:pt x="1811760" y="57242"/>
                    <a:pt x="1816231" y="66166"/>
                    <a:pt x="1816231" y="75754"/>
                  </a:cubicBezTo>
                  <a:cubicBezTo>
                    <a:pt x="1816231" y="91322"/>
                    <a:pt x="1802818" y="105466"/>
                    <a:pt x="1787218" y="105466"/>
                  </a:cubicBezTo>
                  <a:cubicBezTo>
                    <a:pt x="1779798" y="105466"/>
                    <a:pt x="1773805" y="102524"/>
                    <a:pt x="1769334" y="98821"/>
                  </a:cubicBezTo>
                  <a:cubicBezTo>
                    <a:pt x="1733567" y="69109"/>
                    <a:pt x="1689714" y="55724"/>
                    <a:pt x="1645766" y="55724"/>
                  </a:cubicBezTo>
                  <a:cubicBezTo>
                    <a:pt x="1581747" y="55724"/>
                    <a:pt x="1539321" y="87620"/>
                    <a:pt x="1539321" y="134420"/>
                  </a:cubicBezTo>
                  <a:cubicBezTo>
                    <a:pt x="1539321" y="184163"/>
                    <a:pt x="1596586" y="199067"/>
                    <a:pt x="1659940" y="216154"/>
                  </a:cubicBezTo>
                  <a:cubicBezTo>
                    <a:pt x="1741082" y="237703"/>
                    <a:pt x="1833354" y="262954"/>
                    <a:pt x="1833354" y="366902"/>
                  </a:cubicBezTo>
                  <a:cubicBezTo>
                    <a:pt x="1833354" y="438953"/>
                    <a:pt x="1784269" y="512523"/>
                    <a:pt x="1650237" y="512523"/>
                  </a:cubicBezTo>
                  <a:cubicBezTo>
                    <a:pt x="1577276" y="512523"/>
                    <a:pt x="1520010" y="488791"/>
                    <a:pt x="1479011" y="452338"/>
                  </a:cubicBezTo>
                  <a:cubicBezTo>
                    <a:pt x="1472257" y="446452"/>
                    <a:pt x="1467786" y="438289"/>
                    <a:pt x="1467786" y="429365"/>
                  </a:cubicBezTo>
                  <a:close/>
                  <a:moveTo>
                    <a:pt x="2043866" y="476165"/>
                  </a:moveTo>
                  <a:lnTo>
                    <a:pt x="2043866" y="63223"/>
                  </a:lnTo>
                  <a:lnTo>
                    <a:pt x="1911356" y="63223"/>
                  </a:lnTo>
                  <a:cubicBezTo>
                    <a:pt x="1896517" y="63223"/>
                    <a:pt x="1883770" y="50597"/>
                    <a:pt x="1883770" y="35788"/>
                  </a:cubicBezTo>
                  <a:cubicBezTo>
                    <a:pt x="1883770" y="20884"/>
                    <a:pt x="1896422" y="8259"/>
                    <a:pt x="1911356" y="8259"/>
                  </a:cubicBezTo>
                  <a:lnTo>
                    <a:pt x="2238874" y="8259"/>
                  </a:lnTo>
                  <a:cubicBezTo>
                    <a:pt x="2253808" y="8259"/>
                    <a:pt x="2266460" y="20884"/>
                    <a:pt x="2266460" y="35788"/>
                  </a:cubicBezTo>
                  <a:cubicBezTo>
                    <a:pt x="2266460" y="50597"/>
                    <a:pt x="2253808" y="63223"/>
                    <a:pt x="2238874" y="63223"/>
                  </a:cubicBezTo>
                  <a:lnTo>
                    <a:pt x="2105603" y="63223"/>
                  </a:lnTo>
                  <a:lnTo>
                    <a:pt x="2105603" y="476165"/>
                  </a:lnTo>
                  <a:cubicBezTo>
                    <a:pt x="2105603" y="492493"/>
                    <a:pt x="2092190" y="506638"/>
                    <a:pt x="2075067" y="506638"/>
                  </a:cubicBezTo>
                  <a:cubicBezTo>
                    <a:pt x="2057945" y="506638"/>
                    <a:pt x="2043866" y="492493"/>
                    <a:pt x="2043866" y="476165"/>
                  </a:cubicBezTo>
                  <a:close/>
                  <a:moveTo>
                    <a:pt x="2551456" y="0"/>
                  </a:moveTo>
                  <a:cubicBezTo>
                    <a:pt x="2698044" y="0"/>
                    <a:pt x="2797831" y="109928"/>
                    <a:pt x="2797831" y="256214"/>
                  </a:cubicBezTo>
                  <a:cubicBezTo>
                    <a:pt x="2797831" y="402500"/>
                    <a:pt x="2698139" y="512428"/>
                    <a:pt x="2551456" y="512428"/>
                  </a:cubicBezTo>
                  <a:cubicBezTo>
                    <a:pt x="2404107" y="512428"/>
                    <a:pt x="2305081" y="402500"/>
                    <a:pt x="2305081" y="256214"/>
                  </a:cubicBezTo>
                  <a:cubicBezTo>
                    <a:pt x="2305081" y="109928"/>
                    <a:pt x="2404107" y="0"/>
                    <a:pt x="2551456" y="0"/>
                  </a:cubicBezTo>
                  <a:close/>
                  <a:moveTo>
                    <a:pt x="2551456" y="54964"/>
                  </a:moveTo>
                  <a:cubicBezTo>
                    <a:pt x="2439779" y="54964"/>
                    <a:pt x="2369100" y="140400"/>
                    <a:pt x="2369100" y="256214"/>
                  </a:cubicBezTo>
                  <a:cubicBezTo>
                    <a:pt x="2369100" y="371363"/>
                    <a:pt x="2439779" y="457464"/>
                    <a:pt x="2551456" y="457464"/>
                  </a:cubicBezTo>
                  <a:cubicBezTo>
                    <a:pt x="2662372" y="457464"/>
                    <a:pt x="2733811" y="371268"/>
                    <a:pt x="2733811" y="256214"/>
                  </a:cubicBezTo>
                  <a:cubicBezTo>
                    <a:pt x="2733811" y="140400"/>
                    <a:pt x="2662372" y="54964"/>
                    <a:pt x="2551456" y="54964"/>
                  </a:cubicBezTo>
                  <a:close/>
                </a:path>
              </a:pathLst>
            </a:custGeom>
            <a:solidFill>
              <a:srgbClr val="119888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7" name="Vrije vorm 176">
              <a:extLst>
                <a:ext uri="{FF2B5EF4-FFF2-40B4-BE49-F238E27FC236}">
                  <a16:creationId xmlns:a16="http://schemas.microsoft.com/office/drawing/2014/main" id="{0CC896CD-A99A-FC4C-9449-537AE05FE9F4}"/>
                </a:ext>
              </a:extLst>
            </p:cNvPr>
            <p:cNvSpPr/>
            <p:nvPr/>
          </p:nvSpPr>
          <p:spPr>
            <a:xfrm>
              <a:off x="2152673" y="877036"/>
              <a:ext cx="153532" cy="56008"/>
            </a:xfrm>
            <a:custGeom>
              <a:avLst/>
              <a:gdLst>
                <a:gd name="connsiteX0" fmla="*/ 125470 w 153532"/>
                <a:gd name="connsiteY0" fmla="*/ 56008 h 56008"/>
                <a:gd name="connsiteX1" fmla="*/ 28062 w 153532"/>
                <a:gd name="connsiteY1" fmla="*/ 56008 h 56008"/>
                <a:gd name="connsiteX2" fmla="*/ 0 w 153532"/>
                <a:gd name="connsiteY2" fmla="*/ 28004 h 56008"/>
                <a:gd name="connsiteX3" fmla="*/ 0 w 153532"/>
                <a:gd name="connsiteY3" fmla="*/ 28004 h 56008"/>
                <a:gd name="connsiteX4" fmla="*/ 28062 w 153532"/>
                <a:gd name="connsiteY4" fmla="*/ 0 h 56008"/>
                <a:gd name="connsiteX5" fmla="*/ 125470 w 153532"/>
                <a:gd name="connsiteY5" fmla="*/ 0 h 56008"/>
                <a:gd name="connsiteX6" fmla="*/ 153533 w 153532"/>
                <a:gd name="connsiteY6" fmla="*/ 28004 h 56008"/>
                <a:gd name="connsiteX7" fmla="*/ 153533 w 153532"/>
                <a:gd name="connsiteY7" fmla="*/ 28004 h 56008"/>
                <a:gd name="connsiteX8" fmla="*/ 125470 w 153532"/>
                <a:gd name="connsiteY8" fmla="*/ 56008 h 5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32" h="56008">
                  <a:moveTo>
                    <a:pt x="125470" y="56008"/>
                  </a:moveTo>
                  <a:lnTo>
                    <a:pt x="28062" y="56008"/>
                  </a:lnTo>
                  <a:cubicBezTo>
                    <a:pt x="12652" y="56008"/>
                    <a:pt x="0" y="43383"/>
                    <a:pt x="0" y="28004"/>
                  </a:cubicBezTo>
                  <a:lnTo>
                    <a:pt x="0" y="28004"/>
                  </a:lnTo>
                  <a:cubicBezTo>
                    <a:pt x="0" y="12626"/>
                    <a:pt x="12652" y="0"/>
                    <a:pt x="28062" y="0"/>
                  </a:cubicBezTo>
                  <a:lnTo>
                    <a:pt x="125470" y="0"/>
                  </a:lnTo>
                  <a:cubicBezTo>
                    <a:pt x="140881" y="0"/>
                    <a:pt x="153533" y="12626"/>
                    <a:pt x="153533" y="28004"/>
                  </a:cubicBezTo>
                  <a:lnTo>
                    <a:pt x="153533" y="28004"/>
                  </a:lnTo>
                  <a:cubicBezTo>
                    <a:pt x="153533" y="43383"/>
                    <a:pt x="140881" y="56008"/>
                    <a:pt x="125470" y="56008"/>
                  </a:cubicBezTo>
                  <a:close/>
                </a:path>
              </a:pathLst>
            </a:custGeom>
            <a:solidFill>
              <a:srgbClr val="82BE23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35566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Rechthoek 506">
            <a:extLst>
              <a:ext uri="{FF2B5EF4-FFF2-40B4-BE49-F238E27FC236}">
                <a16:creationId xmlns:a16="http://schemas.microsoft.com/office/drawing/2014/main" id="{997546FE-CD8C-7044-9B30-F74BCF6BFFF9}"/>
              </a:ext>
            </a:extLst>
          </p:cNvPr>
          <p:cNvSpPr/>
          <p:nvPr userDrawn="1"/>
        </p:nvSpPr>
        <p:spPr>
          <a:xfrm>
            <a:off x="-2" y="1"/>
            <a:ext cx="12192001" cy="43751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5905" y="1229051"/>
            <a:ext cx="4504187" cy="1945239"/>
          </a:xfr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4500" b="0" i="0">
                <a:solidFill>
                  <a:schemeClr val="bg1"/>
                </a:solidFill>
                <a:latin typeface="Calibri" panose="020F0502020204030204" pitchFamily="34" charset="0"/>
                <a:ea typeface="Roboto Light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D391575E-D151-4746-B961-EAF861683DB4}"/>
              </a:ext>
            </a:extLst>
          </p:cNvPr>
          <p:cNvSpPr/>
          <p:nvPr userDrawn="1"/>
        </p:nvSpPr>
        <p:spPr>
          <a:xfrm flipV="1">
            <a:off x="-2" y="7235196"/>
            <a:ext cx="12192000" cy="129293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1" name="Afgeronde rechthoek 510">
            <a:extLst>
              <a:ext uri="{FF2B5EF4-FFF2-40B4-BE49-F238E27FC236}">
                <a16:creationId xmlns:a16="http://schemas.microsoft.com/office/drawing/2014/main" id="{4BA98F2C-11E3-9A4D-ADD7-1D0B332E24B8}"/>
              </a:ext>
            </a:extLst>
          </p:cNvPr>
          <p:cNvSpPr/>
          <p:nvPr userDrawn="1"/>
        </p:nvSpPr>
        <p:spPr>
          <a:xfrm>
            <a:off x="5174181" y="3355030"/>
            <a:ext cx="6147827" cy="181757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59" name="Graphic 15">
            <a:extLst>
              <a:ext uri="{FF2B5EF4-FFF2-40B4-BE49-F238E27FC236}">
                <a16:creationId xmlns:a16="http://schemas.microsoft.com/office/drawing/2014/main" id="{8D236690-551F-2547-9676-248BE8597001}"/>
              </a:ext>
            </a:extLst>
          </p:cNvPr>
          <p:cNvGrpSpPr/>
          <p:nvPr userDrawn="1"/>
        </p:nvGrpSpPr>
        <p:grpSpPr>
          <a:xfrm>
            <a:off x="7308953" y="5642426"/>
            <a:ext cx="3963885" cy="443562"/>
            <a:chOff x="526095" y="5407591"/>
            <a:chExt cx="5220832" cy="584215"/>
          </a:xfrm>
        </p:grpSpPr>
        <p:sp>
          <p:nvSpPr>
            <p:cNvPr id="460" name="Vrije vorm 459">
              <a:extLst>
                <a:ext uri="{FF2B5EF4-FFF2-40B4-BE49-F238E27FC236}">
                  <a16:creationId xmlns:a16="http://schemas.microsoft.com/office/drawing/2014/main" id="{28A1D236-F753-5D4D-B4B1-35CE87F6DD51}"/>
                </a:ext>
              </a:extLst>
            </p:cNvPr>
            <p:cNvSpPr/>
            <p:nvPr/>
          </p:nvSpPr>
          <p:spPr>
            <a:xfrm>
              <a:off x="543542" y="5411076"/>
              <a:ext cx="163043" cy="211318"/>
            </a:xfrm>
            <a:custGeom>
              <a:avLst/>
              <a:gdLst>
                <a:gd name="connsiteX0" fmla="*/ 0 w 163043"/>
                <a:gd name="connsiteY0" fmla="*/ 194527 h 211318"/>
                <a:gd name="connsiteX1" fmla="*/ 0 w 163043"/>
                <a:gd name="connsiteY1" fmla="*/ 16791 h 211318"/>
                <a:gd name="connsiteX2" fmla="*/ 17129 w 163043"/>
                <a:gd name="connsiteY2" fmla="*/ 0 h 211318"/>
                <a:gd name="connsiteX3" fmla="*/ 99286 w 163043"/>
                <a:gd name="connsiteY3" fmla="*/ 0 h 211318"/>
                <a:gd name="connsiteX4" fmla="*/ 158920 w 163043"/>
                <a:gd name="connsiteY4" fmla="*/ 53859 h 211318"/>
                <a:gd name="connsiteX5" fmla="*/ 122124 w 163043"/>
                <a:gd name="connsiteY5" fmla="*/ 102333 h 211318"/>
                <a:gd name="connsiteX6" fmla="*/ 163044 w 163043"/>
                <a:gd name="connsiteY6" fmla="*/ 154291 h 211318"/>
                <a:gd name="connsiteX7" fmla="*/ 101823 w 163043"/>
                <a:gd name="connsiteY7" fmla="*/ 211319 h 211318"/>
                <a:gd name="connsiteX8" fmla="*/ 17129 w 163043"/>
                <a:gd name="connsiteY8" fmla="*/ 211319 h 211318"/>
                <a:gd name="connsiteX9" fmla="*/ 0 w 163043"/>
                <a:gd name="connsiteY9" fmla="*/ 194527 h 211318"/>
                <a:gd name="connsiteX10" fmla="*/ 93259 w 163043"/>
                <a:gd name="connsiteY10" fmla="*/ 89660 h 211318"/>
                <a:gd name="connsiteX11" fmla="*/ 126248 w 163043"/>
                <a:gd name="connsiteY11" fmla="*/ 58929 h 211318"/>
                <a:gd name="connsiteX12" fmla="*/ 93259 w 163043"/>
                <a:gd name="connsiteY12" fmla="*/ 27880 h 211318"/>
                <a:gd name="connsiteX13" fmla="*/ 31721 w 163043"/>
                <a:gd name="connsiteY13" fmla="*/ 27880 h 211318"/>
                <a:gd name="connsiteX14" fmla="*/ 31721 w 163043"/>
                <a:gd name="connsiteY14" fmla="*/ 89660 h 211318"/>
                <a:gd name="connsiteX15" fmla="*/ 93259 w 163043"/>
                <a:gd name="connsiteY15" fmla="*/ 89660 h 211318"/>
                <a:gd name="connsiteX16" fmla="*/ 94845 w 163043"/>
                <a:gd name="connsiteY16" fmla="*/ 183439 h 211318"/>
                <a:gd name="connsiteX17" fmla="*/ 130372 w 163043"/>
                <a:gd name="connsiteY17" fmla="*/ 150173 h 211318"/>
                <a:gd name="connsiteX18" fmla="*/ 94845 w 163043"/>
                <a:gd name="connsiteY18" fmla="*/ 117540 h 211318"/>
                <a:gd name="connsiteX19" fmla="*/ 31721 w 163043"/>
                <a:gd name="connsiteY19" fmla="*/ 117540 h 211318"/>
                <a:gd name="connsiteX20" fmla="*/ 31721 w 163043"/>
                <a:gd name="connsiteY20" fmla="*/ 183439 h 211318"/>
                <a:gd name="connsiteX21" fmla="*/ 94845 w 163043"/>
                <a:gd name="connsiteY21" fmla="*/ 183439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3043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99286" y="0"/>
                  </a:lnTo>
                  <a:cubicBezTo>
                    <a:pt x="137033" y="0"/>
                    <a:pt x="158920" y="23128"/>
                    <a:pt x="158920" y="53859"/>
                  </a:cubicBezTo>
                  <a:cubicBezTo>
                    <a:pt x="158920" y="80472"/>
                    <a:pt x="141474" y="98214"/>
                    <a:pt x="122124" y="102333"/>
                  </a:cubicBezTo>
                  <a:cubicBezTo>
                    <a:pt x="144646" y="105818"/>
                    <a:pt x="163044" y="128629"/>
                    <a:pt x="163044" y="154291"/>
                  </a:cubicBezTo>
                  <a:cubicBezTo>
                    <a:pt x="163044" y="187557"/>
                    <a:pt x="140840" y="211319"/>
                    <a:pt x="101823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  <a:moveTo>
                    <a:pt x="93259" y="89660"/>
                  </a:moveTo>
                  <a:cubicBezTo>
                    <a:pt x="114511" y="89660"/>
                    <a:pt x="126248" y="76354"/>
                    <a:pt x="126248" y="58929"/>
                  </a:cubicBezTo>
                  <a:cubicBezTo>
                    <a:pt x="126248" y="41503"/>
                    <a:pt x="114511" y="27880"/>
                    <a:pt x="93259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93259" y="89660"/>
                  </a:lnTo>
                  <a:close/>
                  <a:moveTo>
                    <a:pt x="94845" y="183439"/>
                  </a:moveTo>
                  <a:cubicBezTo>
                    <a:pt x="117049" y="183439"/>
                    <a:pt x="130372" y="170766"/>
                    <a:pt x="130372" y="150173"/>
                  </a:cubicBezTo>
                  <a:cubicBezTo>
                    <a:pt x="130372" y="132748"/>
                    <a:pt x="118318" y="117540"/>
                    <a:pt x="94845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94845" y="183439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1" name="Vrije vorm 460">
              <a:extLst>
                <a:ext uri="{FF2B5EF4-FFF2-40B4-BE49-F238E27FC236}">
                  <a16:creationId xmlns:a16="http://schemas.microsoft.com/office/drawing/2014/main" id="{C2F36D6E-582A-1640-8B8A-DA1A88554828}"/>
                </a:ext>
              </a:extLst>
            </p:cNvPr>
            <p:cNvSpPr/>
            <p:nvPr/>
          </p:nvSpPr>
          <p:spPr>
            <a:xfrm>
              <a:off x="745919" y="5411076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4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4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4" y="6336"/>
                    <a:pt x="143694" y="14257"/>
                  </a:cubicBezTo>
                  <a:cubicBezTo>
                    <a:pt x="143694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4" y="189458"/>
                    <a:pt x="143694" y="197062"/>
                  </a:cubicBezTo>
                  <a:cubicBezTo>
                    <a:pt x="143694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2" name="Vrije vorm 461">
              <a:extLst>
                <a:ext uri="{FF2B5EF4-FFF2-40B4-BE49-F238E27FC236}">
                  <a16:creationId xmlns:a16="http://schemas.microsoft.com/office/drawing/2014/main" id="{9EBE8AC9-0A9A-CD47-B137-13FA1991BB0E}"/>
                </a:ext>
              </a:extLst>
            </p:cNvPr>
            <p:cNvSpPr/>
            <p:nvPr/>
          </p:nvSpPr>
          <p:spPr>
            <a:xfrm>
              <a:off x="918479" y="5407908"/>
              <a:ext cx="159554" cy="218288"/>
            </a:xfrm>
            <a:custGeom>
              <a:avLst/>
              <a:gdLst>
                <a:gd name="connsiteX0" fmla="*/ 0 w 159554"/>
                <a:gd name="connsiteY0" fmla="*/ 181855 h 218288"/>
                <a:gd name="connsiteX1" fmla="*/ 15226 w 159554"/>
                <a:gd name="connsiteY1" fmla="*/ 166647 h 218288"/>
                <a:gd name="connsiteX2" fmla="*/ 24742 w 159554"/>
                <a:gd name="connsiteY2" fmla="*/ 169815 h 218288"/>
                <a:gd name="connsiteX3" fmla="*/ 80888 w 159554"/>
                <a:gd name="connsiteY3" fmla="*/ 190092 h 218288"/>
                <a:gd name="connsiteX4" fmla="*/ 127200 w 159554"/>
                <a:gd name="connsiteY4" fmla="*/ 157460 h 218288"/>
                <a:gd name="connsiteX5" fmla="*/ 76129 w 159554"/>
                <a:gd name="connsiteY5" fmla="*/ 121976 h 218288"/>
                <a:gd name="connsiteX6" fmla="*/ 2855 w 159554"/>
                <a:gd name="connsiteY6" fmla="*/ 60196 h 218288"/>
                <a:gd name="connsiteX7" fmla="*/ 80253 w 159554"/>
                <a:gd name="connsiteY7" fmla="*/ 0 h 218288"/>
                <a:gd name="connsiteX8" fmla="*/ 145598 w 159554"/>
                <a:gd name="connsiteY8" fmla="*/ 20593 h 218288"/>
                <a:gd name="connsiteX9" fmla="*/ 152259 w 159554"/>
                <a:gd name="connsiteY9" fmla="*/ 32632 h 218288"/>
                <a:gd name="connsiteX10" fmla="*/ 137350 w 159554"/>
                <a:gd name="connsiteY10" fmla="*/ 47840 h 218288"/>
                <a:gd name="connsiteX11" fmla="*/ 128468 w 159554"/>
                <a:gd name="connsiteY11" fmla="*/ 44988 h 218288"/>
                <a:gd name="connsiteX12" fmla="*/ 77716 w 159554"/>
                <a:gd name="connsiteY12" fmla="*/ 28197 h 218288"/>
                <a:gd name="connsiteX13" fmla="*/ 35527 w 159554"/>
                <a:gd name="connsiteY13" fmla="*/ 57978 h 218288"/>
                <a:gd name="connsiteX14" fmla="*/ 84694 w 159554"/>
                <a:gd name="connsiteY14" fmla="*/ 89660 h 218288"/>
                <a:gd name="connsiteX15" fmla="*/ 159555 w 159554"/>
                <a:gd name="connsiteY15" fmla="*/ 154608 h 218288"/>
                <a:gd name="connsiteX16" fmla="*/ 79619 w 159554"/>
                <a:gd name="connsiteY16" fmla="*/ 218289 h 218288"/>
                <a:gd name="connsiteX17" fmla="*/ 6027 w 159554"/>
                <a:gd name="connsiteY17" fmla="*/ 193894 h 218288"/>
                <a:gd name="connsiteX18" fmla="*/ 0 w 159554"/>
                <a:gd name="connsiteY18" fmla="*/ 181855 h 2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554" h="218288">
                  <a:moveTo>
                    <a:pt x="0" y="181855"/>
                  </a:moveTo>
                  <a:cubicBezTo>
                    <a:pt x="0" y="173617"/>
                    <a:pt x="6979" y="166647"/>
                    <a:pt x="15226" y="166647"/>
                  </a:cubicBezTo>
                  <a:cubicBezTo>
                    <a:pt x="18715" y="166647"/>
                    <a:pt x="22204" y="167915"/>
                    <a:pt x="24742" y="169815"/>
                  </a:cubicBezTo>
                  <a:cubicBezTo>
                    <a:pt x="39016" y="181221"/>
                    <a:pt x="57732" y="190092"/>
                    <a:pt x="80888" y="190092"/>
                  </a:cubicBezTo>
                  <a:cubicBezTo>
                    <a:pt x="115146" y="190092"/>
                    <a:pt x="127200" y="172667"/>
                    <a:pt x="127200" y="157460"/>
                  </a:cubicBezTo>
                  <a:cubicBezTo>
                    <a:pt x="127200" y="135282"/>
                    <a:pt x="103092" y="128946"/>
                    <a:pt x="76129" y="121976"/>
                  </a:cubicBezTo>
                  <a:cubicBezTo>
                    <a:pt x="42188" y="113105"/>
                    <a:pt x="2855" y="103283"/>
                    <a:pt x="2855" y="60196"/>
                  </a:cubicBezTo>
                  <a:cubicBezTo>
                    <a:pt x="2855" y="25346"/>
                    <a:pt x="33624" y="0"/>
                    <a:pt x="80253" y="0"/>
                  </a:cubicBezTo>
                  <a:cubicBezTo>
                    <a:pt x="105947" y="0"/>
                    <a:pt x="126248" y="6970"/>
                    <a:pt x="145598" y="20593"/>
                  </a:cubicBezTo>
                  <a:cubicBezTo>
                    <a:pt x="149721" y="23128"/>
                    <a:pt x="152259" y="27563"/>
                    <a:pt x="152259" y="32632"/>
                  </a:cubicBezTo>
                  <a:cubicBezTo>
                    <a:pt x="152259" y="40870"/>
                    <a:pt x="145598" y="47840"/>
                    <a:pt x="137350" y="47840"/>
                  </a:cubicBezTo>
                  <a:cubicBezTo>
                    <a:pt x="133861" y="47840"/>
                    <a:pt x="130689" y="46573"/>
                    <a:pt x="128468" y="44988"/>
                  </a:cubicBezTo>
                  <a:cubicBezTo>
                    <a:pt x="113560" y="33266"/>
                    <a:pt x="95162" y="28197"/>
                    <a:pt x="77716" y="28197"/>
                  </a:cubicBezTo>
                  <a:cubicBezTo>
                    <a:pt x="51705" y="28197"/>
                    <a:pt x="35527" y="40236"/>
                    <a:pt x="35527" y="57978"/>
                  </a:cubicBezTo>
                  <a:cubicBezTo>
                    <a:pt x="35527" y="76987"/>
                    <a:pt x="58366" y="83007"/>
                    <a:pt x="84694" y="89660"/>
                  </a:cubicBezTo>
                  <a:cubicBezTo>
                    <a:pt x="119270" y="98848"/>
                    <a:pt x="159555" y="109620"/>
                    <a:pt x="159555" y="154608"/>
                  </a:cubicBezTo>
                  <a:cubicBezTo>
                    <a:pt x="159555" y="187557"/>
                    <a:pt x="136716" y="218289"/>
                    <a:pt x="79619" y="218289"/>
                  </a:cubicBezTo>
                  <a:cubicBezTo>
                    <a:pt x="48533" y="218289"/>
                    <a:pt x="24108" y="208784"/>
                    <a:pt x="6027" y="193894"/>
                  </a:cubicBezTo>
                  <a:cubicBezTo>
                    <a:pt x="2538" y="191042"/>
                    <a:pt x="0" y="186924"/>
                    <a:pt x="0" y="181855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3" name="Vrije vorm 462">
              <a:extLst>
                <a:ext uri="{FF2B5EF4-FFF2-40B4-BE49-F238E27FC236}">
                  <a16:creationId xmlns:a16="http://schemas.microsoft.com/office/drawing/2014/main" id="{5630F69D-B226-A84D-86D2-3935692A66CA}"/>
                </a:ext>
              </a:extLst>
            </p:cNvPr>
            <p:cNvSpPr/>
            <p:nvPr/>
          </p:nvSpPr>
          <p:spPr>
            <a:xfrm>
              <a:off x="1096749" y="5411076"/>
              <a:ext cx="166215" cy="212902"/>
            </a:xfrm>
            <a:custGeom>
              <a:avLst/>
              <a:gdLst>
                <a:gd name="connsiteX0" fmla="*/ 67248 w 166215"/>
                <a:gd name="connsiteY0" fmla="*/ 197062 h 212902"/>
                <a:gd name="connsiteX1" fmla="*/ 67248 w 166215"/>
                <a:gd name="connsiteY1" fmla="*/ 27880 h 212902"/>
                <a:gd name="connsiteX2" fmla="*/ 13957 w 166215"/>
                <a:gd name="connsiteY2" fmla="*/ 27880 h 212902"/>
                <a:gd name="connsiteX3" fmla="*/ 0 w 166215"/>
                <a:gd name="connsiteY3" fmla="*/ 14257 h 212902"/>
                <a:gd name="connsiteX4" fmla="*/ 13957 w 166215"/>
                <a:gd name="connsiteY4" fmla="*/ 0 h 212902"/>
                <a:gd name="connsiteX5" fmla="*/ 151942 w 166215"/>
                <a:gd name="connsiteY5" fmla="*/ 0 h 212902"/>
                <a:gd name="connsiteX6" fmla="*/ 166216 w 166215"/>
                <a:gd name="connsiteY6" fmla="*/ 14257 h 212902"/>
                <a:gd name="connsiteX7" fmla="*/ 151942 w 166215"/>
                <a:gd name="connsiteY7" fmla="*/ 27880 h 212902"/>
                <a:gd name="connsiteX8" fmla="*/ 98968 w 166215"/>
                <a:gd name="connsiteY8" fmla="*/ 27880 h 212902"/>
                <a:gd name="connsiteX9" fmla="*/ 98968 w 166215"/>
                <a:gd name="connsiteY9" fmla="*/ 197062 h 212902"/>
                <a:gd name="connsiteX10" fmla="*/ 83108 w 166215"/>
                <a:gd name="connsiteY10" fmla="*/ 212903 h 212902"/>
                <a:gd name="connsiteX11" fmla="*/ 67248 w 166215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5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4" name="Vrije vorm 463">
              <a:extLst>
                <a:ext uri="{FF2B5EF4-FFF2-40B4-BE49-F238E27FC236}">
                  <a16:creationId xmlns:a16="http://schemas.microsoft.com/office/drawing/2014/main" id="{B7AD6471-0E4E-2D42-83AD-F33C645C637E}"/>
                </a:ext>
              </a:extLst>
            </p:cNvPr>
            <p:cNvSpPr/>
            <p:nvPr/>
          </p:nvSpPr>
          <p:spPr>
            <a:xfrm>
              <a:off x="1294051" y="5411076"/>
              <a:ext cx="157651" cy="212902"/>
            </a:xfrm>
            <a:custGeom>
              <a:avLst/>
              <a:gdLst>
                <a:gd name="connsiteX0" fmla="*/ 157651 w 157651"/>
                <a:gd name="connsiteY0" fmla="*/ 198329 h 212902"/>
                <a:gd name="connsiteX1" fmla="*/ 142743 w 157651"/>
                <a:gd name="connsiteY1" fmla="*/ 212903 h 212902"/>
                <a:gd name="connsiteX2" fmla="*/ 129420 w 157651"/>
                <a:gd name="connsiteY2" fmla="*/ 206250 h 212902"/>
                <a:gd name="connsiteX3" fmla="*/ 76447 w 157651"/>
                <a:gd name="connsiteY3" fmla="*/ 129896 h 212902"/>
                <a:gd name="connsiteX4" fmla="*/ 31721 w 157651"/>
                <a:gd name="connsiteY4" fmla="*/ 129896 h 212902"/>
                <a:gd name="connsiteX5" fmla="*/ 31721 w 157651"/>
                <a:gd name="connsiteY5" fmla="*/ 197062 h 212902"/>
                <a:gd name="connsiteX6" fmla="*/ 16178 w 157651"/>
                <a:gd name="connsiteY6" fmla="*/ 212903 h 212902"/>
                <a:gd name="connsiteX7" fmla="*/ 0 w 157651"/>
                <a:gd name="connsiteY7" fmla="*/ 197062 h 212902"/>
                <a:gd name="connsiteX8" fmla="*/ 0 w 157651"/>
                <a:gd name="connsiteY8" fmla="*/ 16791 h 212902"/>
                <a:gd name="connsiteX9" fmla="*/ 17129 w 157651"/>
                <a:gd name="connsiteY9" fmla="*/ 0 h 212902"/>
                <a:gd name="connsiteX10" fmla="*/ 89135 w 157651"/>
                <a:gd name="connsiteY10" fmla="*/ 0 h 212902"/>
                <a:gd name="connsiteX11" fmla="*/ 157017 w 157651"/>
                <a:gd name="connsiteY11" fmla="*/ 64948 h 212902"/>
                <a:gd name="connsiteX12" fmla="*/ 109753 w 157651"/>
                <a:gd name="connsiteY12" fmla="*/ 125778 h 212902"/>
                <a:gd name="connsiteX13" fmla="*/ 154479 w 157651"/>
                <a:gd name="connsiteY13" fmla="*/ 188508 h 212902"/>
                <a:gd name="connsiteX14" fmla="*/ 157651 w 157651"/>
                <a:gd name="connsiteY14" fmla="*/ 198329 h 212902"/>
                <a:gd name="connsiteX15" fmla="*/ 31721 w 157651"/>
                <a:gd name="connsiteY15" fmla="*/ 102016 h 212902"/>
                <a:gd name="connsiteX16" fmla="*/ 85011 w 157651"/>
                <a:gd name="connsiteY16" fmla="*/ 102016 h 212902"/>
                <a:gd name="connsiteX17" fmla="*/ 124345 w 157651"/>
                <a:gd name="connsiteY17" fmla="*/ 64948 h 212902"/>
                <a:gd name="connsiteX18" fmla="*/ 85011 w 157651"/>
                <a:gd name="connsiteY18" fmla="*/ 27880 h 212902"/>
                <a:gd name="connsiteX19" fmla="*/ 31721 w 157651"/>
                <a:gd name="connsiteY19" fmla="*/ 27880 h 212902"/>
                <a:gd name="connsiteX20" fmla="*/ 31721 w 157651"/>
                <a:gd name="connsiteY20" fmla="*/ 102016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651" h="212902">
                  <a:moveTo>
                    <a:pt x="157651" y="198329"/>
                  </a:moveTo>
                  <a:cubicBezTo>
                    <a:pt x="157651" y="204982"/>
                    <a:pt x="151624" y="212903"/>
                    <a:pt x="142743" y="212903"/>
                  </a:cubicBezTo>
                  <a:cubicBezTo>
                    <a:pt x="137350" y="212903"/>
                    <a:pt x="132275" y="210368"/>
                    <a:pt x="129420" y="206250"/>
                  </a:cubicBezTo>
                  <a:lnTo>
                    <a:pt x="76447" y="129896"/>
                  </a:lnTo>
                  <a:lnTo>
                    <a:pt x="31721" y="129896"/>
                  </a:lnTo>
                  <a:lnTo>
                    <a:pt x="31721" y="197062"/>
                  </a:lnTo>
                  <a:cubicBezTo>
                    <a:pt x="31721" y="205616"/>
                    <a:pt x="24742" y="212903"/>
                    <a:pt x="16178" y="212903"/>
                  </a:cubicBezTo>
                  <a:cubicBezTo>
                    <a:pt x="7296" y="212903"/>
                    <a:pt x="0" y="205616"/>
                    <a:pt x="0" y="197062"/>
                  </a:cubicBez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89135" y="0"/>
                  </a:lnTo>
                  <a:cubicBezTo>
                    <a:pt x="129420" y="0"/>
                    <a:pt x="157017" y="25979"/>
                    <a:pt x="157017" y="64948"/>
                  </a:cubicBezTo>
                  <a:cubicBezTo>
                    <a:pt x="157017" y="100432"/>
                    <a:pt x="134813" y="120708"/>
                    <a:pt x="109753" y="125778"/>
                  </a:cubicBezTo>
                  <a:lnTo>
                    <a:pt x="154479" y="188508"/>
                  </a:lnTo>
                  <a:cubicBezTo>
                    <a:pt x="156383" y="190726"/>
                    <a:pt x="157651" y="193260"/>
                    <a:pt x="157651" y="198329"/>
                  </a:cubicBezTo>
                  <a:close/>
                  <a:moveTo>
                    <a:pt x="31721" y="102016"/>
                  </a:moveTo>
                  <a:lnTo>
                    <a:pt x="85011" y="102016"/>
                  </a:lnTo>
                  <a:cubicBezTo>
                    <a:pt x="107850" y="102016"/>
                    <a:pt x="124345" y="87125"/>
                    <a:pt x="124345" y="64948"/>
                  </a:cubicBezTo>
                  <a:cubicBezTo>
                    <a:pt x="124345" y="42771"/>
                    <a:pt x="107850" y="27880"/>
                    <a:pt x="85011" y="27880"/>
                  </a:cubicBezTo>
                  <a:lnTo>
                    <a:pt x="31721" y="27880"/>
                  </a:lnTo>
                  <a:lnTo>
                    <a:pt x="31721" y="102016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5" name="Vrije vorm 464">
              <a:extLst>
                <a:ext uri="{FF2B5EF4-FFF2-40B4-BE49-F238E27FC236}">
                  <a16:creationId xmlns:a16="http://schemas.microsoft.com/office/drawing/2014/main" id="{E9874B83-42A4-FA41-8E29-62FCF1170AC6}"/>
                </a:ext>
              </a:extLst>
            </p:cNvPr>
            <p:cNvSpPr/>
            <p:nvPr/>
          </p:nvSpPr>
          <p:spPr>
            <a:xfrm>
              <a:off x="1490085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6" name="Vrije vorm 465">
              <a:extLst>
                <a:ext uri="{FF2B5EF4-FFF2-40B4-BE49-F238E27FC236}">
                  <a16:creationId xmlns:a16="http://schemas.microsoft.com/office/drawing/2014/main" id="{95B49049-CC35-0646-A271-2934B09F0791}"/>
                </a:ext>
              </a:extLst>
            </p:cNvPr>
            <p:cNvSpPr/>
            <p:nvPr/>
          </p:nvSpPr>
          <p:spPr>
            <a:xfrm>
              <a:off x="1551623" y="5409492"/>
              <a:ext cx="121807" cy="216704"/>
            </a:xfrm>
            <a:custGeom>
              <a:avLst/>
              <a:gdLst>
                <a:gd name="connsiteX0" fmla="*/ 0 w 121807"/>
                <a:gd name="connsiteY0" fmla="*/ 190092 h 216704"/>
                <a:gd name="connsiteX1" fmla="*/ 14274 w 121807"/>
                <a:gd name="connsiteY1" fmla="*/ 175518 h 216704"/>
                <a:gd name="connsiteX2" fmla="*/ 22204 w 121807"/>
                <a:gd name="connsiteY2" fmla="*/ 178053 h 216704"/>
                <a:gd name="connsiteX3" fmla="*/ 50436 w 121807"/>
                <a:gd name="connsiteY3" fmla="*/ 188508 h 216704"/>
                <a:gd name="connsiteX4" fmla="*/ 90087 w 121807"/>
                <a:gd name="connsiteY4" fmla="*/ 147321 h 216704"/>
                <a:gd name="connsiteX5" fmla="*/ 90087 w 121807"/>
                <a:gd name="connsiteY5" fmla="*/ 15841 h 216704"/>
                <a:gd name="connsiteX6" fmla="*/ 105947 w 121807"/>
                <a:gd name="connsiteY6" fmla="*/ 0 h 216704"/>
                <a:gd name="connsiteX7" fmla="*/ 121807 w 121807"/>
                <a:gd name="connsiteY7" fmla="*/ 15841 h 216704"/>
                <a:gd name="connsiteX8" fmla="*/ 121807 w 121807"/>
                <a:gd name="connsiteY8" fmla="*/ 147638 h 216704"/>
                <a:gd name="connsiteX9" fmla="*/ 52656 w 121807"/>
                <a:gd name="connsiteY9" fmla="*/ 216705 h 216704"/>
                <a:gd name="connsiteX10" fmla="*/ 6027 w 121807"/>
                <a:gd name="connsiteY10" fmla="*/ 201497 h 216704"/>
                <a:gd name="connsiteX11" fmla="*/ 0 w 121807"/>
                <a:gd name="connsiteY11" fmla="*/ 190092 h 21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807" h="216704">
                  <a:moveTo>
                    <a:pt x="0" y="190092"/>
                  </a:moveTo>
                  <a:cubicBezTo>
                    <a:pt x="0" y="181855"/>
                    <a:pt x="6344" y="175518"/>
                    <a:pt x="14274" y="175518"/>
                  </a:cubicBezTo>
                  <a:cubicBezTo>
                    <a:pt x="17129" y="175518"/>
                    <a:pt x="19984" y="176469"/>
                    <a:pt x="22204" y="178053"/>
                  </a:cubicBezTo>
                  <a:cubicBezTo>
                    <a:pt x="29817" y="184389"/>
                    <a:pt x="38699" y="188508"/>
                    <a:pt x="50436" y="188508"/>
                  </a:cubicBezTo>
                  <a:cubicBezTo>
                    <a:pt x="74861" y="188508"/>
                    <a:pt x="90087" y="172033"/>
                    <a:pt x="90087" y="147321"/>
                  </a:cubicBezTo>
                  <a:lnTo>
                    <a:pt x="90087" y="15841"/>
                  </a:lnTo>
                  <a:cubicBezTo>
                    <a:pt x="90087" y="7287"/>
                    <a:pt x="97382" y="0"/>
                    <a:pt x="105947" y="0"/>
                  </a:cubicBezTo>
                  <a:cubicBezTo>
                    <a:pt x="114829" y="0"/>
                    <a:pt x="121807" y="7287"/>
                    <a:pt x="121807" y="15841"/>
                  </a:cubicBezTo>
                  <a:lnTo>
                    <a:pt x="121807" y="147638"/>
                  </a:lnTo>
                  <a:cubicBezTo>
                    <a:pt x="121807" y="194527"/>
                    <a:pt x="91990" y="216705"/>
                    <a:pt x="52656" y="216705"/>
                  </a:cubicBezTo>
                  <a:cubicBezTo>
                    <a:pt x="34893" y="216705"/>
                    <a:pt x="19667" y="212269"/>
                    <a:pt x="6027" y="201497"/>
                  </a:cubicBezTo>
                  <a:cubicBezTo>
                    <a:pt x="2220" y="198963"/>
                    <a:pt x="0" y="194844"/>
                    <a:pt x="0" y="19009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7" name="Vrije vorm 466">
              <a:extLst>
                <a:ext uri="{FF2B5EF4-FFF2-40B4-BE49-F238E27FC236}">
                  <a16:creationId xmlns:a16="http://schemas.microsoft.com/office/drawing/2014/main" id="{A094BDAC-D939-BC42-AF90-267C2E4DFC60}"/>
                </a:ext>
              </a:extLst>
            </p:cNvPr>
            <p:cNvSpPr/>
            <p:nvPr/>
          </p:nvSpPr>
          <p:spPr>
            <a:xfrm>
              <a:off x="1720693" y="5411076"/>
              <a:ext cx="185248" cy="211318"/>
            </a:xfrm>
            <a:custGeom>
              <a:avLst/>
              <a:gdLst>
                <a:gd name="connsiteX0" fmla="*/ 0 w 185248"/>
                <a:gd name="connsiteY0" fmla="*/ 194527 h 211318"/>
                <a:gd name="connsiteX1" fmla="*/ 0 w 185248"/>
                <a:gd name="connsiteY1" fmla="*/ 16791 h 211318"/>
                <a:gd name="connsiteX2" fmla="*/ 17129 w 185248"/>
                <a:gd name="connsiteY2" fmla="*/ 0 h 211318"/>
                <a:gd name="connsiteX3" fmla="*/ 75495 w 185248"/>
                <a:gd name="connsiteY3" fmla="*/ 0 h 211318"/>
                <a:gd name="connsiteX4" fmla="*/ 185248 w 185248"/>
                <a:gd name="connsiteY4" fmla="*/ 105818 h 211318"/>
                <a:gd name="connsiteX5" fmla="*/ 75495 w 185248"/>
                <a:gd name="connsiteY5" fmla="*/ 211319 h 211318"/>
                <a:gd name="connsiteX6" fmla="*/ 17129 w 185248"/>
                <a:gd name="connsiteY6" fmla="*/ 211319 h 211318"/>
                <a:gd name="connsiteX7" fmla="*/ 0 w 185248"/>
                <a:gd name="connsiteY7" fmla="*/ 194527 h 211318"/>
                <a:gd name="connsiteX8" fmla="*/ 75495 w 185248"/>
                <a:gd name="connsiteY8" fmla="*/ 183439 h 211318"/>
                <a:gd name="connsiteX9" fmla="*/ 152576 w 185248"/>
                <a:gd name="connsiteY9" fmla="*/ 105818 h 211318"/>
                <a:gd name="connsiteX10" fmla="*/ 75495 w 185248"/>
                <a:gd name="connsiteY10" fmla="*/ 27880 h 211318"/>
                <a:gd name="connsiteX11" fmla="*/ 31721 w 185248"/>
                <a:gd name="connsiteY11" fmla="*/ 27880 h 211318"/>
                <a:gd name="connsiteX12" fmla="*/ 31721 w 185248"/>
                <a:gd name="connsiteY12" fmla="*/ 183439 h 211318"/>
                <a:gd name="connsiteX13" fmla="*/ 75495 w 185248"/>
                <a:gd name="connsiteY13" fmla="*/ 183439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248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75495" y="0"/>
                  </a:lnTo>
                  <a:cubicBezTo>
                    <a:pt x="141474" y="0"/>
                    <a:pt x="185248" y="44988"/>
                    <a:pt x="185248" y="105818"/>
                  </a:cubicBezTo>
                  <a:cubicBezTo>
                    <a:pt x="185248" y="166964"/>
                    <a:pt x="141474" y="211319"/>
                    <a:pt x="75495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  <a:moveTo>
                    <a:pt x="75495" y="183439"/>
                  </a:moveTo>
                  <a:cubicBezTo>
                    <a:pt x="124345" y="183439"/>
                    <a:pt x="152576" y="148589"/>
                    <a:pt x="152576" y="105818"/>
                  </a:cubicBezTo>
                  <a:cubicBezTo>
                    <a:pt x="152576" y="62414"/>
                    <a:pt x="125296" y="27880"/>
                    <a:pt x="75495" y="27880"/>
                  </a:cubicBezTo>
                  <a:lnTo>
                    <a:pt x="31721" y="27880"/>
                  </a:lnTo>
                  <a:lnTo>
                    <a:pt x="31721" y="183439"/>
                  </a:lnTo>
                  <a:lnTo>
                    <a:pt x="75495" y="183439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8" name="Vrije vorm 467">
              <a:extLst>
                <a:ext uri="{FF2B5EF4-FFF2-40B4-BE49-F238E27FC236}">
                  <a16:creationId xmlns:a16="http://schemas.microsoft.com/office/drawing/2014/main" id="{D65C005F-23D4-154C-A099-97532A5A2210}"/>
                </a:ext>
              </a:extLst>
            </p:cNvPr>
            <p:cNvSpPr/>
            <p:nvPr/>
          </p:nvSpPr>
          <p:spPr>
            <a:xfrm>
              <a:off x="2011254" y="5409492"/>
              <a:ext cx="193813" cy="214487"/>
            </a:xfrm>
            <a:custGeom>
              <a:avLst/>
              <a:gdLst>
                <a:gd name="connsiteX0" fmla="*/ 193813 w 193813"/>
                <a:gd name="connsiteY0" fmla="*/ 198329 h 214487"/>
                <a:gd name="connsiteX1" fmla="*/ 177635 w 193813"/>
                <a:gd name="connsiteY1" fmla="*/ 214487 h 214487"/>
                <a:gd name="connsiteX2" fmla="*/ 162727 w 193813"/>
                <a:gd name="connsiteY2" fmla="*/ 204349 h 214487"/>
                <a:gd name="connsiteX3" fmla="*/ 149404 w 193813"/>
                <a:gd name="connsiteY3" fmla="*/ 169182 h 214487"/>
                <a:gd name="connsiteX4" fmla="*/ 44409 w 193813"/>
                <a:gd name="connsiteY4" fmla="*/ 169182 h 214487"/>
                <a:gd name="connsiteX5" fmla="*/ 31086 w 193813"/>
                <a:gd name="connsiteY5" fmla="*/ 204349 h 214487"/>
                <a:gd name="connsiteX6" fmla="*/ 16178 w 193813"/>
                <a:gd name="connsiteY6" fmla="*/ 214487 h 214487"/>
                <a:gd name="connsiteX7" fmla="*/ 0 w 193813"/>
                <a:gd name="connsiteY7" fmla="*/ 198329 h 214487"/>
                <a:gd name="connsiteX8" fmla="*/ 1269 w 193813"/>
                <a:gd name="connsiteY8" fmla="*/ 192310 h 214487"/>
                <a:gd name="connsiteX9" fmla="*/ 71054 w 193813"/>
                <a:gd name="connsiteY9" fmla="*/ 17742 h 214487"/>
                <a:gd name="connsiteX10" fmla="*/ 96748 w 193813"/>
                <a:gd name="connsiteY10" fmla="*/ 0 h 214487"/>
                <a:gd name="connsiteX11" fmla="*/ 122759 w 193813"/>
                <a:gd name="connsiteY11" fmla="*/ 17742 h 214487"/>
                <a:gd name="connsiteX12" fmla="*/ 192544 w 193813"/>
                <a:gd name="connsiteY12" fmla="*/ 192310 h 214487"/>
                <a:gd name="connsiteX13" fmla="*/ 193813 w 193813"/>
                <a:gd name="connsiteY13" fmla="*/ 198329 h 214487"/>
                <a:gd name="connsiteX14" fmla="*/ 138936 w 193813"/>
                <a:gd name="connsiteY14" fmla="*/ 140985 h 214487"/>
                <a:gd name="connsiteX15" fmla="*/ 96748 w 193813"/>
                <a:gd name="connsiteY15" fmla="*/ 29147 h 214487"/>
                <a:gd name="connsiteX16" fmla="*/ 54877 w 193813"/>
                <a:gd name="connsiteY16" fmla="*/ 140985 h 214487"/>
                <a:gd name="connsiteX17" fmla="*/ 138936 w 193813"/>
                <a:gd name="connsiteY17" fmla="*/ 140985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813" h="214487">
                  <a:moveTo>
                    <a:pt x="193813" y="198329"/>
                  </a:moveTo>
                  <a:cubicBezTo>
                    <a:pt x="193813" y="207200"/>
                    <a:pt x="186517" y="214487"/>
                    <a:pt x="177635" y="214487"/>
                  </a:cubicBezTo>
                  <a:cubicBezTo>
                    <a:pt x="170657" y="214487"/>
                    <a:pt x="164630" y="210052"/>
                    <a:pt x="162727" y="204349"/>
                  </a:cubicBezTo>
                  <a:lnTo>
                    <a:pt x="149404" y="169182"/>
                  </a:lnTo>
                  <a:lnTo>
                    <a:pt x="44409" y="169182"/>
                  </a:lnTo>
                  <a:lnTo>
                    <a:pt x="31086" y="204349"/>
                  </a:lnTo>
                  <a:cubicBezTo>
                    <a:pt x="28866" y="210052"/>
                    <a:pt x="22839" y="214487"/>
                    <a:pt x="16178" y="214487"/>
                  </a:cubicBezTo>
                  <a:cubicBezTo>
                    <a:pt x="7296" y="214487"/>
                    <a:pt x="0" y="207200"/>
                    <a:pt x="0" y="198329"/>
                  </a:cubicBezTo>
                  <a:cubicBezTo>
                    <a:pt x="0" y="196428"/>
                    <a:pt x="634" y="194211"/>
                    <a:pt x="1269" y="192310"/>
                  </a:cubicBezTo>
                  <a:lnTo>
                    <a:pt x="71054" y="17742"/>
                  </a:lnTo>
                  <a:cubicBezTo>
                    <a:pt x="74861" y="7604"/>
                    <a:pt x="85011" y="0"/>
                    <a:pt x="96748" y="0"/>
                  </a:cubicBezTo>
                  <a:cubicBezTo>
                    <a:pt x="108802" y="0"/>
                    <a:pt x="118635" y="7604"/>
                    <a:pt x="122759" y="17742"/>
                  </a:cubicBezTo>
                  <a:lnTo>
                    <a:pt x="192544" y="192310"/>
                  </a:lnTo>
                  <a:cubicBezTo>
                    <a:pt x="193179" y="193894"/>
                    <a:pt x="193813" y="196112"/>
                    <a:pt x="193813" y="198329"/>
                  </a:cubicBezTo>
                  <a:close/>
                  <a:moveTo>
                    <a:pt x="138936" y="140985"/>
                  </a:moveTo>
                  <a:lnTo>
                    <a:pt x="96748" y="29147"/>
                  </a:lnTo>
                  <a:lnTo>
                    <a:pt x="54877" y="140985"/>
                  </a:lnTo>
                  <a:lnTo>
                    <a:pt x="138936" y="140985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9" name="Vrije vorm 468">
              <a:extLst>
                <a:ext uri="{FF2B5EF4-FFF2-40B4-BE49-F238E27FC236}">
                  <a16:creationId xmlns:a16="http://schemas.microsoft.com/office/drawing/2014/main" id="{EFBA17A7-22C9-0E4A-A2B2-2337401B0D69}"/>
                </a:ext>
              </a:extLst>
            </p:cNvPr>
            <p:cNvSpPr/>
            <p:nvPr/>
          </p:nvSpPr>
          <p:spPr>
            <a:xfrm>
              <a:off x="2237422" y="5409492"/>
              <a:ext cx="179538" cy="214487"/>
            </a:xfrm>
            <a:custGeom>
              <a:avLst/>
              <a:gdLst>
                <a:gd name="connsiteX0" fmla="*/ 144011 w 179538"/>
                <a:gd name="connsiteY0" fmla="*/ 206250 h 214487"/>
                <a:gd name="connsiteX1" fmla="*/ 31721 w 179538"/>
                <a:gd name="connsiteY1" fmla="*/ 50691 h 214487"/>
                <a:gd name="connsiteX2" fmla="*/ 31721 w 179538"/>
                <a:gd name="connsiteY2" fmla="*/ 198646 h 214487"/>
                <a:gd name="connsiteX3" fmla="*/ 16177 w 179538"/>
                <a:gd name="connsiteY3" fmla="*/ 214487 h 214487"/>
                <a:gd name="connsiteX4" fmla="*/ 0 w 179538"/>
                <a:gd name="connsiteY4" fmla="*/ 198646 h 214487"/>
                <a:gd name="connsiteX5" fmla="*/ 0 w 179538"/>
                <a:gd name="connsiteY5" fmla="*/ 20910 h 214487"/>
                <a:gd name="connsiteX6" fmla="*/ 20936 w 179538"/>
                <a:gd name="connsiteY6" fmla="*/ 0 h 214487"/>
                <a:gd name="connsiteX7" fmla="*/ 37747 w 179538"/>
                <a:gd name="connsiteY7" fmla="*/ 8554 h 214487"/>
                <a:gd name="connsiteX8" fmla="*/ 147818 w 179538"/>
                <a:gd name="connsiteY8" fmla="*/ 159994 h 214487"/>
                <a:gd name="connsiteX9" fmla="*/ 147818 w 179538"/>
                <a:gd name="connsiteY9" fmla="*/ 15841 h 214487"/>
                <a:gd name="connsiteX10" fmla="*/ 163361 w 179538"/>
                <a:gd name="connsiteY10" fmla="*/ 0 h 214487"/>
                <a:gd name="connsiteX11" fmla="*/ 179539 w 179538"/>
                <a:gd name="connsiteY11" fmla="*/ 15841 h 214487"/>
                <a:gd name="connsiteX12" fmla="*/ 179539 w 179538"/>
                <a:gd name="connsiteY12" fmla="*/ 194844 h 214487"/>
                <a:gd name="connsiteX13" fmla="*/ 159872 w 179538"/>
                <a:gd name="connsiteY13" fmla="*/ 214487 h 214487"/>
                <a:gd name="connsiteX14" fmla="*/ 144011 w 179538"/>
                <a:gd name="connsiteY14" fmla="*/ 206250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538" h="214487">
                  <a:moveTo>
                    <a:pt x="144011" y="206250"/>
                  </a:moveTo>
                  <a:lnTo>
                    <a:pt x="31721" y="50691"/>
                  </a:lnTo>
                  <a:lnTo>
                    <a:pt x="31721" y="198646"/>
                  </a:lnTo>
                  <a:cubicBezTo>
                    <a:pt x="31721" y="207200"/>
                    <a:pt x="24742" y="214487"/>
                    <a:pt x="16177" y="214487"/>
                  </a:cubicBezTo>
                  <a:cubicBezTo>
                    <a:pt x="7296" y="214487"/>
                    <a:pt x="0" y="207200"/>
                    <a:pt x="0" y="198646"/>
                  </a:cubicBezTo>
                  <a:lnTo>
                    <a:pt x="0" y="20910"/>
                  </a:lnTo>
                  <a:cubicBezTo>
                    <a:pt x="0" y="9505"/>
                    <a:pt x="9199" y="0"/>
                    <a:pt x="20936" y="0"/>
                  </a:cubicBezTo>
                  <a:cubicBezTo>
                    <a:pt x="27597" y="0"/>
                    <a:pt x="33941" y="3168"/>
                    <a:pt x="37747" y="8554"/>
                  </a:cubicBezTo>
                  <a:lnTo>
                    <a:pt x="147818" y="159994"/>
                  </a:lnTo>
                  <a:lnTo>
                    <a:pt x="147818" y="15841"/>
                  </a:lnTo>
                  <a:cubicBezTo>
                    <a:pt x="147818" y="7287"/>
                    <a:pt x="154797" y="0"/>
                    <a:pt x="163361" y="0"/>
                  </a:cubicBezTo>
                  <a:cubicBezTo>
                    <a:pt x="172243" y="0"/>
                    <a:pt x="179539" y="7287"/>
                    <a:pt x="179539" y="15841"/>
                  </a:cubicBezTo>
                  <a:lnTo>
                    <a:pt x="179539" y="194844"/>
                  </a:lnTo>
                  <a:cubicBezTo>
                    <a:pt x="179539" y="205616"/>
                    <a:pt x="170657" y="214487"/>
                    <a:pt x="159872" y="214487"/>
                  </a:cubicBezTo>
                  <a:cubicBezTo>
                    <a:pt x="153211" y="214487"/>
                    <a:pt x="147501" y="211636"/>
                    <a:pt x="144011" y="206250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0" name="Vrije vorm 469">
              <a:extLst>
                <a:ext uri="{FF2B5EF4-FFF2-40B4-BE49-F238E27FC236}">
                  <a16:creationId xmlns:a16="http://schemas.microsoft.com/office/drawing/2014/main" id="{8336BDD9-9DD9-8749-A413-2F6781273546}"/>
                </a:ext>
              </a:extLst>
            </p:cNvPr>
            <p:cNvSpPr/>
            <p:nvPr/>
          </p:nvSpPr>
          <p:spPr>
            <a:xfrm>
              <a:off x="2448364" y="5411076"/>
              <a:ext cx="166215" cy="212902"/>
            </a:xfrm>
            <a:custGeom>
              <a:avLst/>
              <a:gdLst>
                <a:gd name="connsiteX0" fmla="*/ 67248 w 166215"/>
                <a:gd name="connsiteY0" fmla="*/ 197062 h 212902"/>
                <a:gd name="connsiteX1" fmla="*/ 67248 w 166215"/>
                <a:gd name="connsiteY1" fmla="*/ 27880 h 212902"/>
                <a:gd name="connsiteX2" fmla="*/ 13957 w 166215"/>
                <a:gd name="connsiteY2" fmla="*/ 27880 h 212902"/>
                <a:gd name="connsiteX3" fmla="*/ 0 w 166215"/>
                <a:gd name="connsiteY3" fmla="*/ 14257 h 212902"/>
                <a:gd name="connsiteX4" fmla="*/ 13957 w 166215"/>
                <a:gd name="connsiteY4" fmla="*/ 0 h 212902"/>
                <a:gd name="connsiteX5" fmla="*/ 151942 w 166215"/>
                <a:gd name="connsiteY5" fmla="*/ 0 h 212902"/>
                <a:gd name="connsiteX6" fmla="*/ 166216 w 166215"/>
                <a:gd name="connsiteY6" fmla="*/ 14257 h 212902"/>
                <a:gd name="connsiteX7" fmla="*/ 151942 w 166215"/>
                <a:gd name="connsiteY7" fmla="*/ 27880 h 212902"/>
                <a:gd name="connsiteX8" fmla="*/ 98968 w 166215"/>
                <a:gd name="connsiteY8" fmla="*/ 27880 h 212902"/>
                <a:gd name="connsiteX9" fmla="*/ 98968 w 166215"/>
                <a:gd name="connsiteY9" fmla="*/ 197062 h 212902"/>
                <a:gd name="connsiteX10" fmla="*/ 83108 w 166215"/>
                <a:gd name="connsiteY10" fmla="*/ 212903 h 212902"/>
                <a:gd name="connsiteX11" fmla="*/ 67248 w 166215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5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2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1" name="Vrije vorm 470">
              <a:extLst>
                <a:ext uri="{FF2B5EF4-FFF2-40B4-BE49-F238E27FC236}">
                  <a16:creationId xmlns:a16="http://schemas.microsoft.com/office/drawing/2014/main" id="{2102CACF-1776-A442-B6E1-93C879D14708}"/>
                </a:ext>
              </a:extLst>
            </p:cNvPr>
            <p:cNvSpPr/>
            <p:nvPr/>
          </p:nvSpPr>
          <p:spPr>
            <a:xfrm>
              <a:off x="2645666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2" name="Vrije vorm 471">
              <a:extLst>
                <a:ext uri="{FF2B5EF4-FFF2-40B4-BE49-F238E27FC236}">
                  <a16:creationId xmlns:a16="http://schemas.microsoft.com/office/drawing/2014/main" id="{0E9CDAF3-7B8B-B447-93E7-1D8DF2A09567}"/>
                </a:ext>
              </a:extLst>
            </p:cNvPr>
            <p:cNvSpPr/>
            <p:nvPr/>
          </p:nvSpPr>
          <p:spPr>
            <a:xfrm>
              <a:off x="2724651" y="5411076"/>
              <a:ext cx="163044" cy="211318"/>
            </a:xfrm>
            <a:custGeom>
              <a:avLst/>
              <a:gdLst>
                <a:gd name="connsiteX0" fmla="*/ 0 w 163044"/>
                <a:gd name="connsiteY0" fmla="*/ 194527 h 211318"/>
                <a:gd name="connsiteX1" fmla="*/ 0 w 163044"/>
                <a:gd name="connsiteY1" fmla="*/ 16791 h 211318"/>
                <a:gd name="connsiteX2" fmla="*/ 17129 w 163044"/>
                <a:gd name="connsiteY2" fmla="*/ 0 h 211318"/>
                <a:gd name="connsiteX3" fmla="*/ 99285 w 163044"/>
                <a:gd name="connsiteY3" fmla="*/ 0 h 211318"/>
                <a:gd name="connsiteX4" fmla="*/ 158920 w 163044"/>
                <a:gd name="connsiteY4" fmla="*/ 53859 h 211318"/>
                <a:gd name="connsiteX5" fmla="*/ 122124 w 163044"/>
                <a:gd name="connsiteY5" fmla="*/ 102333 h 211318"/>
                <a:gd name="connsiteX6" fmla="*/ 163044 w 163044"/>
                <a:gd name="connsiteY6" fmla="*/ 154291 h 211318"/>
                <a:gd name="connsiteX7" fmla="*/ 101823 w 163044"/>
                <a:gd name="connsiteY7" fmla="*/ 211319 h 211318"/>
                <a:gd name="connsiteX8" fmla="*/ 17129 w 163044"/>
                <a:gd name="connsiteY8" fmla="*/ 211319 h 211318"/>
                <a:gd name="connsiteX9" fmla="*/ 0 w 163044"/>
                <a:gd name="connsiteY9" fmla="*/ 194527 h 211318"/>
                <a:gd name="connsiteX10" fmla="*/ 93259 w 163044"/>
                <a:gd name="connsiteY10" fmla="*/ 89660 h 211318"/>
                <a:gd name="connsiteX11" fmla="*/ 126248 w 163044"/>
                <a:gd name="connsiteY11" fmla="*/ 58929 h 211318"/>
                <a:gd name="connsiteX12" fmla="*/ 93259 w 163044"/>
                <a:gd name="connsiteY12" fmla="*/ 27880 h 211318"/>
                <a:gd name="connsiteX13" fmla="*/ 31721 w 163044"/>
                <a:gd name="connsiteY13" fmla="*/ 27880 h 211318"/>
                <a:gd name="connsiteX14" fmla="*/ 31721 w 163044"/>
                <a:gd name="connsiteY14" fmla="*/ 89660 h 211318"/>
                <a:gd name="connsiteX15" fmla="*/ 93259 w 163044"/>
                <a:gd name="connsiteY15" fmla="*/ 89660 h 211318"/>
                <a:gd name="connsiteX16" fmla="*/ 94845 w 163044"/>
                <a:gd name="connsiteY16" fmla="*/ 183439 h 211318"/>
                <a:gd name="connsiteX17" fmla="*/ 130372 w 163044"/>
                <a:gd name="connsiteY17" fmla="*/ 150173 h 211318"/>
                <a:gd name="connsiteX18" fmla="*/ 94845 w 163044"/>
                <a:gd name="connsiteY18" fmla="*/ 117540 h 211318"/>
                <a:gd name="connsiteX19" fmla="*/ 31721 w 163044"/>
                <a:gd name="connsiteY19" fmla="*/ 117540 h 211318"/>
                <a:gd name="connsiteX20" fmla="*/ 31721 w 163044"/>
                <a:gd name="connsiteY20" fmla="*/ 183439 h 211318"/>
                <a:gd name="connsiteX21" fmla="*/ 94845 w 163044"/>
                <a:gd name="connsiteY21" fmla="*/ 183439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304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99285" y="0"/>
                  </a:lnTo>
                  <a:cubicBezTo>
                    <a:pt x="137033" y="0"/>
                    <a:pt x="158920" y="23128"/>
                    <a:pt x="158920" y="53859"/>
                  </a:cubicBezTo>
                  <a:cubicBezTo>
                    <a:pt x="158920" y="80472"/>
                    <a:pt x="141474" y="98214"/>
                    <a:pt x="122124" y="102333"/>
                  </a:cubicBezTo>
                  <a:cubicBezTo>
                    <a:pt x="144646" y="105818"/>
                    <a:pt x="163044" y="128629"/>
                    <a:pt x="163044" y="154291"/>
                  </a:cubicBezTo>
                  <a:cubicBezTo>
                    <a:pt x="163044" y="187557"/>
                    <a:pt x="140840" y="211319"/>
                    <a:pt x="101823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  <a:moveTo>
                    <a:pt x="93259" y="89660"/>
                  </a:moveTo>
                  <a:cubicBezTo>
                    <a:pt x="114511" y="89660"/>
                    <a:pt x="126248" y="76354"/>
                    <a:pt x="126248" y="58929"/>
                  </a:cubicBezTo>
                  <a:cubicBezTo>
                    <a:pt x="126248" y="41503"/>
                    <a:pt x="114511" y="27880"/>
                    <a:pt x="93259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93259" y="89660"/>
                  </a:lnTo>
                  <a:close/>
                  <a:moveTo>
                    <a:pt x="94845" y="183439"/>
                  </a:moveTo>
                  <a:cubicBezTo>
                    <a:pt x="117049" y="183439"/>
                    <a:pt x="130372" y="170766"/>
                    <a:pt x="130372" y="150173"/>
                  </a:cubicBezTo>
                  <a:cubicBezTo>
                    <a:pt x="130372" y="132748"/>
                    <a:pt x="118318" y="117540"/>
                    <a:pt x="94845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94845" y="183439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3" name="Vrije vorm 472">
              <a:extLst>
                <a:ext uri="{FF2B5EF4-FFF2-40B4-BE49-F238E27FC236}">
                  <a16:creationId xmlns:a16="http://schemas.microsoft.com/office/drawing/2014/main" id="{D221CCF8-E489-B749-8B01-F570FF5C324A}"/>
                </a:ext>
              </a:extLst>
            </p:cNvPr>
            <p:cNvSpPr/>
            <p:nvPr/>
          </p:nvSpPr>
          <p:spPr>
            <a:xfrm>
              <a:off x="2927028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4" name="Vrije vorm 473">
              <a:extLst>
                <a:ext uri="{FF2B5EF4-FFF2-40B4-BE49-F238E27FC236}">
                  <a16:creationId xmlns:a16="http://schemas.microsoft.com/office/drawing/2014/main" id="{02B9B2AE-BE92-2148-A35D-B3DD84DC9625}"/>
                </a:ext>
              </a:extLst>
            </p:cNvPr>
            <p:cNvSpPr/>
            <p:nvPr/>
          </p:nvSpPr>
          <p:spPr>
            <a:xfrm>
              <a:off x="2997131" y="5407591"/>
              <a:ext cx="213162" cy="218605"/>
            </a:xfrm>
            <a:custGeom>
              <a:avLst/>
              <a:gdLst>
                <a:gd name="connsiteX0" fmla="*/ 106581 w 213162"/>
                <a:gd name="connsiteY0" fmla="*/ 0 h 218605"/>
                <a:gd name="connsiteX1" fmla="*/ 213162 w 213162"/>
                <a:gd name="connsiteY1" fmla="*/ 109303 h 218605"/>
                <a:gd name="connsiteX2" fmla="*/ 106581 w 213162"/>
                <a:gd name="connsiteY2" fmla="*/ 218606 h 218605"/>
                <a:gd name="connsiteX3" fmla="*/ 0 w 213162"/>
                <a:gd name="connsiteY3" fmla="*/ 109303 h 218605"/>
                <a:gd name="connsiteX4" fmla="*/ 106581 w 213162"/>
                <a:gd name="connsiteY4" fmla="*/ 0 h 218605"/>
                <a:gd name="connsiteX5" fmla="*/ 106581 w 213162"/>
                <a:gd name="connsiteY5" fmla="*/ 28197 h 218605"/>
                <a:gd name="connsiteX6" fmla="*/ 32672 w 213162"/>
                <a:gd name="connsiteY6" fmla="*/ 109303 h 218605"/>
                <a:gd name="connsiteX7" fmla="*/ 106581 w 213162"/>
                <a:gd name="connsiteY7" fmla="*/ 190409 h 218605"/>
                <a:gd name="connsiteX8" fmla="*/ 180490 w 213162"/>
                <a:gd name="connsiteY8" fmla="*/ 109303 h 218605"/>
                <a:gd name="connsiteX9" fmla="*/ 106581 w 213162"/>
                <a:gd name="connsiteY9" fmla="*/ 28197 h 2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162" h="218605">
                  <a:moveTo>
                    <a:pt x="106581" y="0"/>
                  </a:moveTo>
                  <a:cubicBezTo>
                    <a:pt x="169705" y="0"/>
                    <a:pt x="213162" y="46573"/>
                    <a:pt x="213162" y="109303"/>
                  </a:cubicBezTo>
                  <a:cubicBezTo>
                    <a:pt x="213162" y="172033"/>
                    <a:pt x="169705" y="218606"/>
                    <a:pt x="106581" y="218606"/>
                  </a:cubicBezTo>
                  <a:cubicBezTo>
                    <a:pt x="43457" y="218606"/>
                    <a:pt x="0" y="172033"/>
                    <a:pt x="0" y="109303"/>
                  </a:cubicBezTo>
                  <a:cubicBezTo>
                    <a:pt x="0" y="46573"/>
                    <a:pt x="43457" y="0"/>
                    <a:pt x="106581" y="0"/>
                  </a:cubicBezTo>
                  <a:close/>
                  <a:moveTo>
                    <a:pt x="106581" y="28197"/>
                  </a:moveTo>
                  <a:cubicBezTo>
                    <a:pt x="61221" y="28197"/>
                    <a:pt x="32672" y="62730"/>
                    <a:pt x="32672" y="109303"/>
                  </a:cubicBezTo>
                  <a:cubicBezTo>
                    <a:pt x="32672" y="155559"/>
                    <a:pt x="61221" y="190409"/>
                    <a:pt x="106581" y="190409"/>
                  </a:cubicBezTo>
                  <a:cubicBezTo>
                    <a:pt x="151307" y="190409"/>
                    <a:pt x="180490" y="155559"/>
                    <a:pt x="180490" y="109303"/>
                  </a:cubicBezTo>
                  <a:cubicBezTo>
                    <a:pt x="180490" y="62730"/>
                    <a:pt x="151307" y="28197"/>
                    <a:pt x="106581" y="2819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5" name="Vrije vorm 474">
              <a:extLst>
                <a:ext uri="{FF2B5EF4-FFF2-40B4-BE49-F238E27FC236}">
                  <a16:creationId xmlns:a16="http://schemas.microsoft.com/office/drawing/2014/main" id="{C371E707-ACF1-3F4C-8BE7-4A30AA456713}"/>
                </a:ext>
              </a:extLst>
            </p:cNvPr>
            <p:cNvSpPr/>
            <p:nvPr/>
          </p:nvSpPr>
          <p:spPr>
            <a:xfrm>
              <a:off x="3224885" y="5411076"/>
              <a:ext cx="166215" cy="212902"/>
            </a:xfrm>
            <a:custGeom>
              <a:avLst/>
              <a:gdLst>
                <a:gd name="connsiteX0" fmla="*/ 67248 w 166215"/>
                <a:gd name="connsiteY0" fmla="*/ 197062 h 212902"/>
                <a:gd name="connsiteX1" fmla="*/ 67248 w 166215"/>
                <a:gd name="connsiteY1" fmla="*/ 27880 h 212902"/>
                <a:gd name="connsiteX2" fmla="*/ 13957 w 166215"/>
                <a:gd name="connsiteY2" fmla="*/ 27880 h 212902"/>
                <a:gd name="connsiteX3" fmla="*/ 0 w 166215"/>
                <a:gd name="connsiteY3" fmla="*/ 14257 h 212902"/>
                <a:gd name="connsiteX4" fmla="*/ 13957 w 166215"/>
                <a:gd name="connsiteY4" fmla="*/ 0 h 212902"/>
                <a:gd name="connsiteX5" fmla="*/ 151942 w 166215"/>
                <a:gd name="connsiteY5" fmla="*/ 0 h 212902"/>
                <a:gd name="connsiteX6" fmla="*/ 166216 w 166215"/>
                <a:gd name="connsiteY6" fmla="*/ 14257 h 212902"/>
                <a:gd name="connsiteX7" fmla="*/ 151942 w 166215"/>
                <a:gd name="connsiteY7" fmla="*/ 27880 h 212902"/>
                <a:gd name="connsiteX8" fmla="*/ 98968 w 166215"/>
                <a:gd name="connsiteY8" fmla="*/ 27880 h 212902"/>
                <a:gd name="connsiteX9" fmla="*/ 98968 w 166215"/>
                <a:gd name="connsiteY9" fmla="*/ 197062 h 212902"/>
                <a:gd name="connsiteX10" fmla="*/ 83108 w 166215"/>
                <a:gd name="connsiteY10" fmla="*/ 212903 h 212902"/>
                <a:gd name="connsiteX11" fmla="*/ 67248 w 166215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5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2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6" name="Vrije vorm 475">
              <a:extLst>
                <a:ext uri="{FF2B5EF4-FFF2-40B4-BE49-F238E27FC236}">
                  <a16:creationId xmlns:a16="http://schemas.microsoft.com/office/drawing/2014/main" id="{4C237FF9-8B36-7846-B5A6-CD29A785E480}"/>
                </a:ext>
              </a:extLst>
            </p:cNvPr>
            <p:cNvSpPr/>
            <p:nvPr/>
          </p:nvSpPr>
          <p:spPr>
            <a:xfrm>
              <a:off x="3422187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7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7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7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7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7" name="Vrije vorm 476">
              <a:extLst>
                <a:ext uri="{FF2B5EF4-FFF2-40B4-BE49-F238E27FC236}">
                  <a16:creationId xmlns:a16="http://schemas.microsoft.com/office/drawing/2014/main" id="{9D0C5325-DF7C-B148-91C6-6C683008B567}"/>
                </a:ext>
              </a:extLst>
            </p:cNvPr>
            <p:cNvSpPr/>
            <p:nvPr/>
          </p:nvSpPr>
          <p:spPr>
            <a:xfrm>
              <a:off x="3492290" y="5407591"/>
              <a:ext cx="185882" cy="218605"/>
            </a:xfrm>
            <a:custGeom>
              <a:avLst/>
              <a:gdLst>
                <a:gd name="connsiteX0" fmla="*/ 0 w 185882"/>
                <a:gd name="connsiteY0" fmla="*/ 109303 h 218605"/>
                <a:gd name="connsiteX1" fmla="*/ 108484 w 185882"/>
                <a:gd name="connsiteY1" fmla="*/ 0 h 218605"/>
                <a:gd name="connsiteX2" fmla="*/ 182076 w 185882"/>
                <a:gd name="connsiteY2" fmla="*/ 31048 h 218605"/>
                <a:gd name="connsiteX3" fmla="*/ 185883 w 185882"/>
                <a:gd name="connsiteY3" fmla="*/ 41187 h 218605"/>
                <a:gd name="connsiteX4" fmla="*/ 170974 w 185882"/>
                <a:gd name="connsiteY4" fmla="*/ 56077 h 218605"/>
                <a:gd name="connsiteX5" fmla="*/ 159555 w 185882"/>
                <a:gd name="connsiteY5" fmla="*/ 51008 h 218605"/>
                <a:gd name="connsiteX6" fmla="*/ 108484 w 185882"/>
                <a:gd name="connsiteY6" fmla="*/ 28197 h 218605"/>
                <a:gd name="connsiteX7" fmla="*/ 32672 w 185882"/>
                <a:gd name="connsiteY7" fmla="*/ 109303 h 218605"/>
                <a:gd name="connsiteX8" fmla="*/ 108484 w 185882"/>
                <a:gd name="connsiteY8" fmla="*/ 190409 h 218605"/>
                <a:gd name="connsiteX9" fmla="*/ 159872 w 185882"/>
                <a:gd name="connsiteY9" fmla="*/ 167598 h 218605"/>
                <a:gd name="connsiteX10" fmla="*/ 170974 w 185882"/>
                <a:gd name="connsiteY10" fmla="*/ 162529 h 218605"/>
                <a:gd name="connsiteX11" fmla="*/ 185883 w 185882"/>
                <a:gd name="connsiteY11" fmla="*/ 177419 h 218605"/>
                <a:gd name="connsiteX12" fmla="*/ 182076 w 185882"/>
                <a:gd name="connsiteY12" fmla="*/ 187557 h 218605"/>
                <a:gd name="connsiteX13" fmla="*/ 108484 w 185882"/>
                <a:gd name="connsiteY13" fmla="*/ 218606 h 218605"/>
                <a:gd name="connsiteX14" fmla="*/ 0 w 185882"/>
                <a:gd name="connsiteY14" fmla="*/ 109303 h 2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882" h="218605">
                  <a:moveTo>
                    <a:pt x="0" y="109303"/>
                  </a:moveTo>
                  <a:cubicBezTo>
                    <a:pt x="0" y="44355"/>
                    <a:pt x="48215" y="0"/>
                    <a:pt x="108484" y="0"/>
                  </a:cubicBezTo>
                  <a:cubicBezTo>
                    <a:pt x="141474" y="0"/>
                    <a:pt x="164947" y="12356"/>
                    <a:pt x="182076" y="31048"/>
                  </a:cubicBezTo>
                  <a:cubicBezTo>
                    <a:pt x="184614" y="33583"/>
                    <a:pt x="185883" y="37385"/>
                    <a:pt x="185883" y="41187"/>
                  </a:cubicBezTo>
                  <a:cubicBezTo>
                    <a:pt x="185883" y="49424"/>
                    <a:pt x="179221" y="56077"/>
                    <a:pt x="170974" y="56077"/>
                  </a:cubicBezTo>
                  <a:cubicBezTo>
                    <a:pt x="166216" y="56077"/>
                    <a:pt x="162092" y="54176"/>
                    <a:pt x="159555" y="51008"/>
                  </a:cubicBezTo>
                  <a:cubicBezTo>
                    <a:pt x="147184" y="37068"/>
                    <a:pt x="129103" y="28197"/>
                    <a:pt x="108484" y="28197"/>
                  </a:cubicBezTo>
                  <a:cubicBezTo>
                    <a:pt x="65662" y="28197"/>
                    <a:pt x="32672" y="61780"/>
                    <a:pt x="32672" y="109303"/>
                  </a:cubicBezTo>
                  <a:cubicBezTo>
                    <a:pt x="32672" y="156509"/>
                    <a:pt x="65662" y="190409"/>
                    <a:pt x="108484" y="190409"/>
                  </a:cubicBezTo>
                  <a:cubicBezTo>
                    <a:pt x="129103" y="190409"/>
                    <a:pt x="147184" y="181538"/>
                    <a:pt x="159872" y="167598"/>
                  </a:cubicBezTo>
                  <a:cubicBezTo>
                    <a:pt x="162409" y="164430"/>
                    <a:pt x="166216" y="162529"/>
                    <a:pt x="170974" y="162529"/>
                  </a:cubicBezTo>
                  <a:cubicBezTo>
                    <a:pt x="179221" y="162529"/>
                    <a:pt x="185883" y="169182"/>
                    <a:pt x="185883" y="177419"/>
                  </a:cubicBezTo>
                  <a:cubicBezTo>
                    <a:pt x="185883" y="181221"/>
                    <a:pt x="184614" y="185023"/>
                    <a:pt x="182076" y="187557"/>
                  </a:cubicBezTo>
                  <a:cubicBezTo>
                    <a:pt x="164630" y="206250"/>
                    <a:pt x="141474" y="218606"/>
                    <a:pt x="108484" y="218606"/>
                  </a:cubicBezTo>
                  <a:cubicBezTo>
                    <a:pt x="48215" y="218606"/>
                    <a:pt x="0" y="174251"/>
                    <a:pt x="0" y="109303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8" name="Vrije vorm 477">
              <a:extLst>
                <a:ext uri="{FF2B5EF4-FFF2-40B4-BE49-F238E27FC236}">
                  <a16:creationId xmlns:a16="http://schemas.microsoft.com/office/drawing/2014/main" id="{E9EAE098-896C-1E43-9292-C592BAFEF3F4}"/>
                </a:ext>
              </a:extLst>
            </p:cNvPr>
            <p:cNvSpPr/>
            <p:nvPr/>
          </p:nvSpPr>
          <p:spPr>
            <a:xfrm>
              <a:off x="3697839" y="5409492"/>
              <a:ext cx="193812" cy="214487"/>
            </a:xfrm>
            <a:custGeom>
              <a:avLst/>
              <a:gdLst>
                <a:gd name="connsiteX0" fmla="*/ 193813 w 193812"/>
                <a:gd name="connsiteY0" fmla="*/ 198329 h 214487"/>
                <a:gd name="connsiteX1" fmla="*/ 177635 w 193812"/>
                <a:gd name="connsiteY1" fmla="*/ 214487 h 214487"/>
                <a:gd name="connsiteX2" fmla="*/ 162727 w 193812"/>
                <a:gd name="connsiteY2" fmla="*/ 204349 h 214487"/>
                <a:gd name="connsiteX3" fmla="*/ 149404 w 193812"/>
                <a:gd name="connsiteY3" fmla="*/ 169182 h 214487"/>
                <a:gd name="connsiteX4" fmla="*/ 44409 w 193812"/>
                <a:gd name="connsiteY4" fmla="*/ 169182 h 214487"/>
                <a:gd name="connsiteX5" fmla="*/ 31086 w 193812"/>
                <a:gd name="connsiteY5" fmla="*/ 204349 h 214487"/>
                <a:gd name="connsiteX6" fmla="*/ 16177 w 193812"/>
                <a:gd name="connsiteY6" fmla="*/ 214487 h 214487"/>
                <a:gd name="connsiteX7" fmla="*/ 0 w 193812"/>
                <a:gd name="connsiteY7" fmla="*/ 198329 h 214487"/>
                <a:gd name="connsiteX8" fmla="*/ 1269 w 193812"/>
                <a:gd name="connsiteY8" fmla="*/ 192310 h 214487"/>
                <a:gd name="connsiteX9" fmla="*/ 71054 w 193812"/>
                <a:gd name="connsiteY9" fmla="*/ 17742 h 214487"/>
                <a:gd name="connsiteX10" fmla="*/ 96748 w 193812"/>
                <a:gd name="connsiteY10" fmla="*/ 0 h 214487"/>
                <a:gd name="connsiteX11" fmla="*/ 122759 w 193812"/>
                <a:gd name="connsiteY11" fmla="*/ 17742 h 214487"/>
                <a:gd name="connsiteX12" fmla="*/ 192544 w 193812"/>
                <a:gd name="connsiteY12" fmla="*/ 192310 h 214487"/>
                <a:gd name="connsiteX13" fmla="*/ 193813 w 193812"/>
                <a:gd name="connsiteY13" fmla="*/ 198329 h 214487"/>
                <a:gd name="connsiteX14" fmla="*/ 138936 w 193812"/>
                <a:gd name="connsiteY14" fmla="*/ 140985 h 214487"/>
                <a:gd name="connsiteX15" fmla="*/ 96748 w 193812"/>
                <a:gd name="connsiteY15" fmla="*/ 29147 h 214487"/>
                <a:gd name="connsiteX16" fmla="*/ 54876 w 193812"/>
                <a:gd name="connsiteY16" fmla="*/ 140985 h 214487"/>
                <a:gd name="connsiteX17" fmla="*/ 138936 w 193812"/>
                <a:gd name="connsiteY17" fmla="*/ 140985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812" h="214487">
                  <a:moveTo>
                    <a:pt x="193813" y="198329"/>
                  </a:moveTo>
                  <a:cubicBezTo>
                    <a:pt x="193813" y="207200"/>
                    <a:pt x="186517" y="214487"/>
                    <a:pt x="177635" y="214487"/>
                  </a:cubicBezTo>
                  <a:cubicBezTo>
                    <a:pt x="170657" y="214487"/>
                    <a:pt x="164630" y="210052"/>
                    <a:pt x="162727" y="204349"/>
                  </a:cubicBezTo>
                  <a:lnTo>
                    <a:pt x="149404" y="169182"/>
                  </a:lnTo>
                  <a:lnTo>
                    <a:pt x="44409" y="169182"/>
                  </a:lnTo>
                  <a:lnTo>
                    <a:pt x="31086" y="204349"/>
                  </a:lnTo>
                  <a:cubicBezTo>
                    <a:pt x="28866" y="210052"/>
                    <a:pt x="22839" y="214487"/>
                    <a:pt x="16177" y="214487"/>
                  </a:cubicBezTo>
                  <a:cubicBezTo>
                    <a:pt x="7296" y="214487"/>
                    <a:pt x="0" y="207200"/>
                    <a:pt x="0" y="198329"/>
                  </a:cubicBezTo>
                  <a:cubicBezTo>
                    <a:pt x="0" y="196428"/>
                    <a:pt x="634" y="194211"/>
                    <a:pt x="1269" y="192310"/>
                  </a:cubicBezTo>
                  <a:lnTo>
                    <a:pt x="71054" y="17742"/>
                  </a:lnTo>
                  <a:cubicBezTo>
                    <a:pt x="74861" y="7604"/>
                    <a:pt x="85011" y="0"/>
                    <a:pt x="96748" y="0"/>
                  </a:cubicBezTo>
                  <a:cubicBezTo>
                    <a:pt x="108801" y="0"/>
                    <a:pt x="118635" y="7604"/>
                    <a:pt x="122759" y="17742"/>
                  </a:cubicBezTo>
                  <a:lnTo>
                    <a:pt x="192544" y="192310"/>
                  </a:lnTo>
                  <a:cubicBezTo>
                    <a:pt x="193178" y="193894"/>
                    <a:pt x="193813" y="196112"/>
                    <a:pt x="193813" y="198329"/>
                  </a:cubicBezTo>
                  <a:close/>
                  <a:moveTo>
                    <a:pt x="138936" y="140985"/>
                  </a:moveTo>
                  <a:lnTo>
                    <a:pt x="96748" y="29147"/>
                  </a:lnTo>
                  <a:lnTo>
                    <a:pt x="54876" y="140985"/>
                  </a:lnTo>
                  <a:lnTo>
                    <a:pt x="138936" y="140985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9" name="Vrije vorm 478">
              <a:extLst>
                <a:ext uri="{FF2B5EF4-FFF2-40B4-BE49-F238E27FC236}">
                  <a16:creationId xmlns:a16="http://schemas.microsoft.com/office/drawing/2014/main" id="{72432333-4E73-6C4E-9D83-2EF722C28992}"/>
                </a:ext>
              </a:extLst>
            </p:cNvPr>
            <p:cNvSpPr/>
            <p:nvPr/>
          </p:nvSpPr>
          <p:spPr>
            <a:xfrm>
              <a:off x="3924007" y="5411076"/>
              <a:ext cx="157651" cy="212902"/>
            </a:xfrm>
            <a:custGeom>
              <a:avLst/>
              <a:gdLst>
                <a:gd name="connsiteX0" fmla="*/ 157652 w 157651"/>
                <a:gd name="connsiteY0" fmla="*/ 198329 h 212902"/>
                <a:gd name="connsiteX1" fmla="*/ 142743 w 157651"/>
                <a:gd name="connsiteY1" fmla="*/ 212903 h 212902"/>
                <a:gd name="connsiteX2" fmla="*/ 129420 w 157651"/>
                <a:gd name="connsiteY2" fmla="*/ 206250 h 212902"/>
                <a:gd name="connsiteX3" fmla="*/ 76447 w 157651"/>
                <a:gd name="connsiteY3" fmla="*/ 129896 h 212902"/>
                <a:gd name="connsiteX4" fmla="*/ 31721 w 157651"/>
                <a:gd name="connsiteY4" fmla="*/ 129896 h 212902"/>
                <a:gd name="connsiteX5" fmla="*/ 31721 w 157651"/>
                <a:gd name="connsiteY5" fmla="*/ 197062 h 212902"/>
                <a:gd name="connsiteX6" fmla="*/ 16177 w 157651"/>
                <a:gd name="connsiteY6" fmla="*/ 212903 h 212902"/>
                <a:gd name="connsiteX7" fmla="*/ 0 w 157651"/>
                <a:gd name="connsiteY7" fmla="*/ 197062 h 212902"/>
                <a:gd name="connsiteX8" fmla="*/ 0 w 157651"/>
                <a:gd name="connsiteY8" fmla="*/ 16791 h 212902"/>
                <a:gd name="connsiteX9" fmla="*/ 17129 w 157651"/>
                <a:gd name="connsiteY9" fmla="*/ 0 h 212902"/>
                <a:gd name="connsiteX10" fmla="*/ 89135 w 157651"/>
                <a:gd name="connsiteY10" fmla="*/ 0 h 212902"/>
                <a:gd name="connsiteX11" fmla="*/ 157017 w 157651"/>
                <a:gd name="connsiteY11" fmla="*/ 64948 h 212902"/>
                <a:gd name="connsiteX12" fmla="*/ 109753 w 157651"/>
                <a:gd name="connsiteY12" fmla="*/ 125778 h 212902"/>
                <a:gd name="connsiteX13" fmla="*/ 154480 w 157651"/>
                <a:gd name="connsiteY13" fmla="*/ 188508 h 212902"/>
                <a:gd name="connsiteX14" fmla="*/ 157652 w 157651"/>
                <a:gd name="connsiteY14" fmla="*/ 198329 h 212902"/>
                <a:gd name="connsiteX15" fmla="*/ 31721 w 157651"/>
                <a:gd name="connsiteY15" fmla="*/ 102016 h 212902"/>
                <a:gd name="connsiteX16" fmla="*/ 85011 w 157651"/>
                <a:gd name="connsiteY16" fmla="*/ 102016 h 212902"/>
                <a:gd name="connsiteX17" fmla="*/ 124345 w 157651"/>
                <a:gd name="connsiteY17" fmla="*/ 64948 h 212902"/>
                <a:gd name="connsiteX18" fmla="*/ 85011 w 157651"/>
                <a:gd name="connsiteY18" fmla="*/ 27880 h 212902"/>
                <a:gd name="connsiteX19" fmla="*/ 31721 w 157651"/>
                <a:gd name="connsiteY19" fmla="*/ 27880 h 212902"/>
                <a:gd name="connsiteX20" fmla="*/ 31721 w 157651"/>
                <a:gd name="connsiteY20" fmla="*/ 102016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651" h="212902">
                  <a:moveTo>
                    <a:pt x="157652" y="198329"/>
                  </a:moveTo>
                  <a:cubicBezTo>
                    <a:pt x="157652" y="204982"/>
                    <a:pt x="151625" y="212903"/>
                    <a:pt x="142743" y="212903"/>
                  </a:cubicBezTo>
                  <a:cubicBezTo>
                    <a:pt x="137350" y="212903"/>
                    <a:pt x="132275" y="210368"/>
                    <a:pt x="129420" y="206250"/>
                  </a:cubicBezTo>
                  <a:lnTo>
                    <a:pt x="76447" y="129896"/>
                  </a:lnTo>
                  <a:lnTo>
                    <a:pt x="31721" y="129896"/>
                  </a:lnTo>
                  <a:lnTo>
                    <a:pt x="31721" y="197062"/>
                  </a:lnTo>
                  <a:cubicBezTo>
                    <a:pt x="31721" y="205616"/>
                    <a:pt x="24742" y="212903"/>
                    <a:pt x="16177" y="212903"/>
                  </a:cubicBezTo>
                  <a:cubicBezTo>
                    <a:pt x="7296" y="212903"/>
                    <a:pt x="0" y="205616"/>
                    <a:pt x="0" y="197062"/>
                  </a:cubicBez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89135" y="0"/>
                  </a:lnTo>
                  <a:cubicBezTo>
                    <a:pt x="129420" y="0"/>
                    <a:pt x="157017" y="25979"/>
                    <a:pt x="157017" y="64948"/>
                  </a:cubicBezTo>
                  <a:cubicBezTo>
                    <a:pt x="157017" y="100432"/>
                    <a:pt x="134813" y="120708"/>
                    <a:pt x="109753" y="125778"/>
                  </a:cubicBezTo>
                  <a:lnTo>
                    <a:pt x="154480" y="188508"/>
                  </a:lnTo>
                  <a:cubicBezTo>
                    <a:pt x="156383" y="190726"/>
                    <a:pt x="157652" y="193260"/>
                    <a:pt x="157652" y="198329"/>
                  </a:cubicBezTo>
                  <a:close/>
                  <a:moveTo>
                    <a:pt x="31721" y="102016"/>
                  </a:moveTo>
                  <a:lnTo>
                    <a:pt x="85011" y="102016"/>
                  </a:lnTo>
                  <a:cubicBezTo>
                    <a:pt x="107850" y="102016"/>
                    <a:pt x="124345" y="87125"/>
                    <a:pt x="124345" y="64948"/>
                  </a:cubicBezTo>
                  <a:cubicBezTo>
                    <a:pt x="124345" y="42771"/>
                    <a:pt x="107850" y="27880"/>
                    <a:pt x="85011" y="27880"/>
                  </a:cubicBezTo>
                  <a:lnTo>
                    <a:pt x="31721" y="27880"/>
                  </a:lnTo>
                  <a:lnTo>
                    <a:pt x="31721" y="102016"/>
                  </a:ln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0" name="Vrije vorm 479">
              <a:extLst>
                <a:ext uri="{FF2B5EF4-FFF2-40B4-BE49-F238E27FC236}">
                  <a16:creationId xmlns:a16="http://schemas.microsoft.com/office/drawing/2014/main" id="{32E80272-B6AD-6A46-BCE5-72248EE6AE95}"/>
                </a:ext>
              </a:extLst>
            </p:cNvPr>
            <p:cNvSpPr/>
            <p:nvPr/>
          </p:nvSpPr>
          <p:spPr>
            <a:xfrm>
              <a:off x="4120041" y="5411076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4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4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4" y="6336"/>
                    <a:pt x="143694" y="14257"/>
                  </a:cubicBezTo>
                  <a:cubicBezTo>
                    <a:pt x="143694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4" y="189458"/>
                    <a:pt x="143694" y="197062"/>
                  </a:cubicBezTo>
                  <a:cubicBezTo>
                    <a:pt x="143694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1" name="Vrije vorm 480">
              <a:extLst>
                <a:ext uri="{FF2B5EF4-FFF2-40B4-BE49-F238E27FC236}">
                  <a16:creationId xmlns:a16="http://schemas.microsoft.com/office/drawing/2014/main" id="{4EDB7DB3-78B7-F741-9A5A-58DCF56A0E8A}"/>
                </a:ext>
              </a:extLst>
            </p:cNvPr>
            <p:cNvSpPr/>
            <p:nvPr/>
          </p:nvSpPr>
          <p:spPr>
            <a:xfrm>
              <a:off x="4292537" y="5407908"/>
              <a:ext cx="159554" cy="218288"/>
            </a:xfrm>
            <a:custGeom>
              <a:avLst/>
              <a:gdLst>
                <a:gd name="connsiteX0" fmla="*/ 0 w 159554"/>
                <a:gd name="connsiteY0" fmla="*/ 181855 h 218288"/>
                <a:gd name="connsiteX1" fmla="*/ 15226 w 159554"/>
                <a:gd name="connsiteY1" fmla="*/ 166647 h 218288"/>
                <a:gd name="connsiteX2" fmla="*/ 24742 w 159554"/>
                <a:gd name="connsiteY2" fmla="*/ 169815 h 218288"/>
                <a:gd name="connsiteX3" fmla="*/ 80888 w 159554"/>
                <a:gd name="connsiteY3" fmla="*/ 190092 h 218288"/>
                <a:gd name="connsiteX4" fmla="*/ 127200 w 159554"/>
                <a:gd name="connsiteY4" fmla="*/ 157460 h 218288"/>
                <a:gd name="connsiteX5" fmla="*/ 76129 w 159554"/>
                <a:gd name="connsiteY5" fmla="*/ 121976 h 218288"/>
                <a:gd name="connsiteX6" fmla="*/ 2855 w 159554"/>
                <a:gd name="connsiteY6" fmla="*/ 60196 h 218288"/>
                <a:gd name="connsiteX7" fmla="*/ 80253 w 159554"/>
                <a:gd name="connsiteY7" fmla="*/ 0 h 218288"/>
                <a:gd name="connsiteX8" fmla="*/ 145598 w 159554"/>
                <a:gd name="connsiteY8" fmla="*/ 20593 h 218288"/>
                <a:gd name="connsiteX9" fmla="*/ 152259 w 159554"/>
                <a:gd name="connsiteY9" fmla="*/ 32632 h 218288"/>
                <a:gd name="connsiteX10" fmla="*/ 137350 w 159554"/>
                <a:gd name="connsiteY10" fmla="*/ 47840 h 218288"/>
                <a:gd name="connsiteX11" fmla="*/ 128468 w 159554"/>
                <a:gd name="connsiteY11" fmla="*/ 44988 h 218288"/>
                <a:gd name="connsiteX12" fmla="*/ 77716 w 159554"/>
                <a:gd name="connsiteY12" fmla="*/ 28197 h 218288"/>
                <a:gd name="connsiteX13" fmla="*/ 35527 w 159554"/>
                <a:gd name="connsiteY13" fmla="*/ 57978 h 218288"/>
                <a:gd name="connsiteX14" fmla="*/ 84694 w 159554"/>
                <a:gd name="connsiteY14" fmla="*/ 89660 h 218288"/>
                <a:gd name="connsiteX15" fmla="*/ 159554 w 159554"/>
                <a:gd name="connsiteY15" fmla="*/ 154608 h 218288"/>
                <a:gd name="connsiteX16" fmla="*/ 79619 w 159554"/>
                <a:gd name="connsiteY16" fmla="*/ 218289 h 218288"/>
                <a:gd name="connsiteX17" fmla="*/ 6027 w 159554"/>
                <a:gd name="connsiteY17" fmla="*/ 193894 h 218288"/>
                <a:gd name="connsiteX18" fmla="*/ 0 w 159554"/>
                <a:gd name="connsiteY18" fmla="*/ 181855 h 2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554" h="218288">
                  <a:moveTo>
                    <a:pt x="0" y="181855"/>
                  </a:moveTo>
                  <a:cubicBezTo>
                    <a:pt x="0" y="173617"/>
                    <a:pt x="6978" y="166647"/>
                    <a:pt x="15226" y="166647"/>
                  </a:cubicBezTo>
                  <a:cubicBezTo>
                    <a:pt x="18715" y="166647"/>
                    <a:pt x="22204" y="167915"/>
                    <a:pt x="24742" y="169815"/>
                  </a:cubicBezTo>
                  <a:cubicBezTo>
                    <a:pt x="39016" y="181221"/>
                    <a:pt x="57731" y="190092"/>
                    <a:pt x="80888" y="190092"/>
                  </a:cubicBezTo>
                  <a:cubicBezTo>
                    <a:pt x="115146" y="190092"/>
                    <a:pt x="127200" y="172667"/>
                    <a:pt x="127200" y="157460"/>
                  </a:cubicBezTo>
                  <a:cubicBezTo>
                    <a:pt x="127200" y="135282"/>
                    <a:pt x="103092" y="128946"/>
                    <a:pt x="76129" y="121976"/>
                  </a:cubicBezTo>
                  <a:cubicBezTo>
                    <a:pt x="42188" y="113105"/>
                    <a:pt x="2855" y="103283"/>
                    <a:pt x="2855" y="60196"/>
                  </a:cubicBezTo>
                  <a:cubicBezTo>
                    <a:pt x="2855" y="25346"/>
                    <a:pt x="33624" y="0"/>
                    <a:pt x="80253" y="0"/>
                  </a:cubicBezTo>
                  <a:cubicBezTo>
                    <a:pt x="105947" y="0"/>
                    <a:pt x="126248" y="6970"/>
                    <a:pt x="145598" y="20593"/>
                  </a:cubicBezTo>
                  <a:cubicBezTo>
                    <a:pt x="149721" y="23128"/>
                    <a:pt x="152259" y="27563"/>
                    <a:pt x="152259" y="32632"/>
                  </a:cubicBezTo>
                  <a:cubicBezTo>
                    <a:pt x="152259" y="40870"/>
                    <a:pt x="145598" y="47840"/>
                    <a:pt x="137350" y="47840"/>
                  </a:cubicBezTo>
                  <a:cubicBezTo>
                    <a:pt x="133861" y="47840"/>
                    <a:pt x="130689" y="46573"/>
                    <a:pt x="128468" y="44988"/>
                  </a:cubicBezTo>
                  <a:cubicBezTo>
                    <a:pt x="113560" y="33266"/>
                    <a:pt x="95162" y="28197"/>
                    <a:pt x="77716" y="28197"/>
                  </a:cubicBezTo>
                  <a:cubicBezTo>
                    <a:pt x="51704" y="28197"/>
                    <a:pt x="35527" y="40236"/>
                    <a:pt x="35527" y="57978"/>
                  </a:cubicBezTo>
                  <a:cubicBezTo>
                    <a:pt x="35527" y="76987"/>
                    <a:pt x="58366" y="83007"/>
                    <a:pt x="84694" y="89660"/>
                  </a:cubicBezTo>
                  <a:cubicBezTo>
                    <a:pt x="119269" y="98848"/>
                    <a:pt x="159554" y="109620"/>
                    <a:pt x="159554" y="154608"/>
                  </a:cubicBezTo>
                  <a:cubicBezTo>
                    <a:pt x="159554" y="187557"/>
                    <a:pt x="136716" y="218289"/>
                    <a:pt x="79619" y="218289"/>
                  </a:cubicBezTo>
                  <a:cubicBezTo>
                    <a:pt x="48532" y="218289"/>
                    <a:pt x="24108" y="208784"/>
                    <a:pt x="6027" y="193894"/>
                  </a:cubicBezTo>
                  <a:cubicBezTo>
                    <a:pt x="2601" y="191042"/>
                    <a:pt x="0" y="186924"/>
                    <a:pt x="0" y="181855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2" name="Vrije vorm 481">
              <a:extLst>
                <a:ext uri="{FF2B5EF4-FFF2-40B4-BE49-F238E27FC236}">
                  <a16:creationId xmlns:a16="http://schemas.microsoft.com/office/drawing/2014/main" id="{4005530B-B54B-B54F-BFA8-58AD0E327B40}"/>
                </a:ext>
              </a:extLst>
            </p:cNvPr>
            <p:cNvSpPr/>
            <p:nvPr/>
          </p:nvSpPr>
          <p:spPr>
            <a:xfrm>
              <a:off x="4488951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3" name="Vrije vorm 482">
              <a:extLst>
                <a:ext uri="{FF2B5EF4-FFF2-40B4-BE49-F238E27FC236}">
                  <a16:creationId xmlns:a16="http://schemas.microsoft.com/office/drawing/2014/main" id="{E8AA0873-4C23-A74B-AEFA-B91AA150F394}"/>
                </a:ext>
              </a:extLst>
            </p:cNvPr>
            <p:cNvSpPr/>
            <p:nvPr/>
          </p:nvSpPr>
          <p:spPr>
            <a:xfrm>
              <a:off x="4558673" y="5407908"/>
              <a:ext cx="159554" cy="218288"/>
            </a:xfrm>
            <a:custGeom>
              <a:avLst/>
              <a:gdLst>
                <a:gd name="connsiteX0" fmla="*/ 0 w 159554"/>
                <a:gd name="connsiteY0" fmla="*/ 181855 h 218288"/>
                <a:gd name="connsiteX1" fmla="*/ 15226 w 159554"/>
                <a:gd name="connsiteY1" fmla="*/ 166647 h 218288"/>
                <a:gd name="connsiteX2" fmla="*/ 24742 w 159554"/>
                <a:gd name="connsiteY2" fmla="*/ 169815 h 218288"/>
                <a:gd name="connsiteX3" fmla="*/ 80888 w 159554"/>
                <a:gd name="connsiteY3" fmla="*/ 190092 h 218288"/>
                <a:gd name="connsiteX4" fmla="*/ 127200 w 159554"/>
                <a:gd name="connsiteY4" fmla="*/ 157460 h 218288"/>
                <a:gd name="connsiteX5" fmla="*/ 76129 w 159554"/>
                <a:gd name="connsiteY5" fmla="*/ 121976 h 218288"/>
                <a:gd name="connsiteX6" fmla="*/ 2855 w 159554"/>
                <a:gd name="connsiteY6" fmla="*/ 60196 h 218288"/>
                <a:gd name="connsiteX7" fmla="*/ 80253 w 159554"/>
                <a:gd name="connsiteY7" fmla="*/ 0 h 218288"/>
                <a:gd name="connsiteX8" fmla="*/ 145597 w 159554"/>
                <a:gd name="connsiteY8" fmla="*/ 20593 h 218288"/>
                <a:gd name="connsiteX9" fmla="*/ 152259 w 159554"/>
                <a:gd name="connsiteY9" fmla="*/ 32632 h 218288"/>
                <a:gd name="connsiteX10" fmla="*/ 137350 w 159554"/>
                <a:gd name="connsiteY10" fmla="*/ 47840 h 218288"/>
                <a:gd name="connsiteX11" fmla="*/ 128468 w 159554"/>
                <a:gd name="connsiteY11" fmla="*/ 44988 h 218288"/>
                <a:gd name="connsiteX12" fmla="*/ 77716 w 159554"/>
                <a:gd name="connsiteY12" fmla="*/ 28197 h 218288"/>
                <a:gd name="connsiteX13" fmla="*/ 35527 w 159554"/>
                <a:gd name="connsiteY13" fmla="*/ 57978 h 218288"/>
                <a:gd name="connsiteX14" fmla="*/ 84694 w 159554"/>
                <a:gd name="connsiteY14" fmla="*/ 89660 h 218288"/>
                <a:gd name="connsiteX15" fmla="*/ 159554 w 159554"/>
                <a:gd name="connsiteY15" fmla="*/ 154608 h 218288"/>
                <a:gd name="connsiteX16" fmla="*/ 79619 w 159554"/>
                <a:gd name="connsiteY16" fmla="*/ 218289 h 218288"/>
                <a:gd name="connsiteX17" fmla="*/ 6027 w 159554"/>
                <a:gd name="connsiteY17" fmla="*/ 193894 h 218288"/>
                <a:gd name="connsiteX18" fmla="*/ 0 w 159554"/>
                <a:gd name="connsiteY18" fmla="*/ 181855 h 2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554" h="218288">
                  <a:moveTo>
                    <a:pt x="0" y="181855"/>
                  </a:moveTo>
                  <a:cubicBezTo>
                    <a:pt x="0" y="173617"/>
                    <a:pt x="6978" y="166647"/>
                    <a:pt x="15226" y="166647"/>
                  </a:cubicBezTo>
                  <a:cubicBezTo>
                    <a:pt x="18715" y="166647"/>
                    <a:pt x="22204" y="167915"/>
                    <a:pt x="24742" y="169815"/>
                  </a:cubicBezTo>
                  <a:cubicBezTo>
                    <a:pt x="39016" y="181221"/>
                    <a:pt x="57731" y="190092"/>
                    <a:pt x="80888" y="190092"/>
                  </a:cubicBezTo>
                  <a:cubicBezTo>
                    <a:pt x="115146" y="190092"/>
                    <a:pt x="127200" y="172667"/>
                    <a:pt x="127200" y="157460"/>
                  </a:cubicBezTo>
                  <a:cubicBezTo>
                    <a:pt x="127200" y="135282"/>
                    <a:pt x="103092" y="128946"/>
                    <a:pt x="76129" y="121976"/>
                  </a:cubicBezTo>
                  <a:cubicBezTo>
                    <a:pt x="42188" y="113105"/>
                    <a:pt x="2855" y="103283"/>
                    <a:pt x="2855" y="60196"/>
                  </a:cubicBezTo>
                  <a:cubicBezTo>
                    <a:pt x="2855" y="25346"/>
                    <a:pt x="33624" y="0"/>
                    <a:pt x="80253" y="0"/>
                  </a:cubicBezTo>
                  <a:cubicBezTo>
                    <a:pt x="105947" y="0"/>
                    <a:pt x="126248" y="6970"/>
                    <a:pt x="145597" y="20593"/>
                  </a:cubicBezTo>
                  <a:cubicBezTo>
                    <a:pt x="149721" y="23128"/>
                    <a:pt x="152259" y="27563"/>
                    <a:pt x="152259" y="32632"/>
                  </a:cubicBezTo>
                  <a:cubicBezTo>
                    <a:pt x="152259" y="40870"/>
                    <a:pt x="145597" y="47840"/>
                    <a:pt x="137350" y="47840"/>
                  </a:cubicBezTo>
                  <a:cubicBezTo>
                    <a:pt x="133861" y="47840"/>
                    <a:pt x="130689" y="46573"/>
                    <a:pt x="128468" y="44988"/>
                  </a:cubicBezTo>
                  <a:cubicBezTo>
                    <a:pt x="113560" y="33266"/>
                    <a:pt x="95162" y="28197"/>
                    <a:pt x="77716" y="28197"/>
                  </a:cubicBezTo>
                  <a:cubicBezTo>
                    <a:pt x="51704" y="28197"/>
                    <a:pt x="35527" y="40236"/>
                    <a:pt x="35527" y="57978"/>
                  </a:cubicBezTo>
                  <a:cubicBezTo>
                    <a:pt x="35527" y="76987"/>
                    <a:pt x="58366" y="83007"/>
                    <a:pt x="84694" y="89660"/>
                  </a:cubicBezTo>
                  <a:cubicBezTo>
                    <a:pt x="119269" y="98848"/>
                    <a:pt x="159554" y="109620"/>
                    <a:pt x="159554" y="154608"/>
                  </a:cubicBezTo>
                  <a:cubicBezTo>
                    <a:pt x="159554" y="187557"/>
                    <a:pt x="136716" y="218289"/>
                    <a:pt x="79619" y="218289"/>
                  </a:cubicBezTo>
                  <a:cubicBezTo>
                    <a:pt x="48532" y="218289"/>
                    <a:pt x="24108" y="208784"/>
                    <a:pt x="6027" y="193894"/>
                  </a:cubicBezTo>
                  <a:cubicBezTo>
                    <a:pt x="2601" y="191042"/>
                    <a:pt x="0" y="186924"/>
                    <a:pt x="0" y="181855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4" name="Vrije vorm 483">
              <a:extLst>
                <a:ext uri="{FF2B5EF4-FFF2-40B4-BE49-F238E27FC236}">
                  <a16:creationId xmlns:a16="http://schemas.microsoft.com/office/drawing/2014/main" id="{E72A37D5-D15D-164E-8189-F8E23D057899}"/>
                </a:ext>
              </a:extLst>
            </p:cNvPr>
            <p:cNvSpPr/>
            <p:nvPr/>
          </p:nvSpPr>
          <p:spPr>
            <a:xfrm>
              <a:off x="4737007" y="5411076"/>
              <a:ext cx="166216" cy="212902"/>
            </a:xfrm>
            <a:custGeom>
              <a:avLst/>
              <a:gdLst>
                <a:gd name="connsiteX0" fmla="*/ 67248 w 166216"/>
                <a:gd name="connsiteY0" fmla="*/ 197062 h 212902"/>
                <a:gd name="connsiteX1" fmla="*/ 67248 w 166216"/>
                <a:gd name="connsiteY1" fmla="*/ 27880 h 212902"/>
                <a:gd name="connsiteX2" fmla="*/ 13957 w 166216"/>
                <a:gd name="connsiteY2" fmla="*/ 27880 h 212902"/>
                <a:gd name="connsiteX3" fmla="*/ 0 w 166216"/>
                <a:gd name="connsiteY3" fmla="*/ 14257 h 212902"/>
                <a:gd name="connsiteX4" fmla="*/ 13957 w 166216"/>
                <a:gd name="connsiteY4" fmla="*/ 0 h 212902"/>
                <a:gd name="connsiteX5" fmla="*/ 151942 w 166216"/>
                <a:gd name="connsiteY5" fmla="*/ 0 h 212902"/>
                <a:gd name="connsiteX6" fmla="*/ 166216 w 166216"/>
                <a:gd name="connsiteY6" fmla="*/ 14257 h 212902"/>
                <a:gd name="connsiteX7" fmla="*/ 151942 w 166216"/>
                <a:gd name="connsiteY7" fmla="*/ 27880 h 212902"/>
                <a:gd name="connsiteX8" fmla="*/ 98968 w 166216"/>
                <a:gd name="connsiteY8" fmla="*/ 27880 h 212902"/>
                <a:gd name="connsiteX9" fmla="*/ 98968 w 166216"/>
                <a:gd name="connsiteY9" fmla="*/ 197062 h 212902"/>
                <a:gd name="connsiteX10" fmla="*/ 83108 w 166216"/>
                <a:gd name="connsiteY10" fmla="*/ 212903 h 212902"/>
                <a:gd name="connsiteX11" fmla="*/ 67248 w 166216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6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4" y="0"/>
                    <a:pt x="166216" y="6336"/>
                    <a:pt x="166216" y="14257"/>
                  </a:cubicBezTo>
                  <a:cubicBezTo>
                    <a:pt x="166216" y="21861"/>
                    <a:pt x="159554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5" name="Vrije vorm 484">
              <a:extLst>
                <a:ext uri="{FF2B5EF4-FFF2-40B4-BE49-F238E27FC236}">
                  <a16:creationId xmlns:a16="http://schemas.microsoft.com/office/drawing/2014/main" id="{BB729CB1-D6BE-1548-BB9C-579C0DE47FCE}"/>
                </a:ext>
              </a:extLst>
            </p:cNvPr>
            <p:cNvSpPr/>
            <p:nvPr/>
          </p:nvSpPr>
          <p:spPr>
            <a:xfrm>
              <a:off x="4934245" y="5411076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5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5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5" y="6336"/>
                    <a:pt x="143695" y="14257"/>
                  </a:cubicBezTo>
                  <a:cubicBezTo>
                    <a:pt x="143695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5" y="189458"/>
                    <a:pt x="143695" y="197062"/>
                  </a:cubicBezTo>
                  <a:cubicBezTo>
                    <a:pt x="143695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90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6" name="Vrije vorm 485">
              <a:extLst>
                <a:ext uri="{FF2B5EF4-FFF2-40B4-BE49-F238E27FC236}">
                  <a16:creationId xmlns:a16="http://schemas.microsoft.com/office/drawing/2014/main" id="{D04EB7F0-BAB2-7640-85B3-ECE5C7CCC569}"/>
                </a:ext>
              </a:extLst>
            </p:cNvPr>
            <p:cNvSpPr/>
            <p:nvPr/>
          </p:nvSpPr>
          <p:spPr>
            <a:xfrm>
              <a:off x="5116068" y="5409492"/>
              <a:ext cx="179538" cy="214487"/>
            </a:xfrm>
            <a:custGeom>
              <a:avLst/>
              <a:gdLst>
                <a:gd name="connsiteX0" fmla="*/ 144012 w 179538"/>
                <a:gd name="connsiteY0" fmla="*/ 206250 h 214487"/>
                <a:gd name="connsiteX1" fmla="*/ 31721 w 179538"/>
                <a:gd name="connsiteY1" fmla="*/ 50691 h 214487"/>
                <a:gd name="connsiteX2" fmla="*/ 31721 w 179538"/>
                <a:gd name="connsiteY2" fmla="*/ 198646 h 214487"/>
                <a:gd name="connsiteX3" fmla="*/ 16177 w 179538"/>
                <a:gd name="connsiteY3" fmla="*/ 214487 h 214487"/>
                <a:gd name="connsiteX4" fmla="*/ 0 w 179538"/>
                <a:gd name="connsiteY4" fmla="*/ 198646 h 214487"/>
                <a:gd name="connsiteX5" fmla="*/ 0 w 179538"/>
                <a:gd name="connsiteY5" fmla="*/ 20910 h 214487"/>
                <a:gd name="connsiteX6" fmla="*/ 20936 w 179538"/>
                <a:gd name="connsiteY6" fmla="*/ 0 h 214487"/>
                <a:gd name="connsiteX7" fmla="*/ 37748 w 179538"/>
                <a:gd name="connsiteY7" fmla="*/ 8554 h 214487"/>
                <a:gd name="connsiteX8" fmla="*/ 147818 w 179538"/>
                <a:gd name="connsiteY8" fmla="*/ 159994 h 214487"/>
                <a:gd name="connsiteX9" fmla="*/ 147818 w 179538"/>
                <a:gd name="connsiteY9" fmla="*/ 15841 h 214487"/>
                <a:gd name="connsiteX10" fmla="*/ 163361 w 179538"/>
                <a:gd name="connsiteY10" fmla="*/ 0 h 214487"/>
                <a:gd name="connsiteX11" fmla="*/ 179539 w 179538"/>
                <a:gd name="connsiteY11" fmla="*/ 15841 h 214487"/>
                <a:gd name="connsiteX12" fmla="*/ 179539 w 179538"/>
                <a:gd name="connsiteY12" fmla="*/ 194844 h 214487"/>
                <a:gd name="connsiteX13" fmla="*/ 159872 w 179538"/>
                <a:gd name="connsiteY13" fmla="*/ 214487 h 214487"/>
                <a:gd name="connsiteX14" fmla="*/ 144012 w 179538"/>
                <a:gd name="connsiteY14" fmla="*/ 206250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538" h="214487">
                  <a:moveTo>
                    <a:pt x="144012" y="206250"/>
                  </a:moveTo>
                  <a:lnTo>
                    <a:pt x="31721" y="50691"/>
                  </a:lnTo>
                  <a:lnTo>
                    <a:pt x="31721" y="198646"/>
                  </a:lnTo>
                  <a:cubicBezTo>
                    <a:pt x="31721" y="207200"/>
                    <a:pt x="24742" y="214487"/>
                    <a:pt x="16177" y="214487"/>
                  </a:cubicBezTo>
                  <a:cubicBezTo>
                    <a:pt x="7296" y="214487"/>
                    <a:pt x="0" y="207200"/>
                    <a:pt x="0" y="198646"/>
                  </a:cubicBezTo>
                  <a:lnTo>
                    <a:pt x="0" y="20910"/>
                  </a:lnTo>
                  <a:cubicBezTo>
                    <a:pt x="0" y="9505"/>
                    <a:pt x="9199" y="0"/>
                    <a:pt x="20936" y="0"/>
                  </a:cubicBezTo>
                  <a:cubicBezTo>
                    <a:pt x="27597" y="0"/>
                    <a:pt x="33941" y="3168"/>
                    <a:pt x="37748" y="8554"/>
                  </a:cubicBezTo>
                  <a:lnTo>
                    <a:pt x="147818" y="159994"/>
                  </a:lnTo>
                  <a:lnTo>
                    <a:pt x="147818" y="15841"/>
                  </a:lnTo>
                  <a:cubicBezTo>
                    <a:pt x="147818" y="7287"/>
                    <a:pt x="154796" y="0"/>
                    <a:pt x="163361" y="0"/>
                  </a:cubicBezTo>
                  <a:cubicBezTo>
                    <a:pt x="172243" y="0"/>
                    <a:pt x="179539" y="7287"/>
                    <a:pt x="179539" y="15841"/>
                  </a:cubicBezTo>
                  <a:lnTo>
                    <a:pt x="179539" y="194844"/>
                  </a:lnTo>
                  <a:cubicBezTo>
                    <a:pt x="179539" y="205616"/>
                    <a:pt x="170657" y="214487"/>
                    <a:pt x="159872" y="214487"/>
                  </a:cubicBezTo>
                  <a:cubicBezTo>
                    <a:pt x="153210" y="214487"/>
                    <a:pt x="147501" y="211636"/>
                    <a:pt x="144012" y="206250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7" name="Vrije vorm 486">
              <a:extLst>
                <a:ext uri="{FF2B5EF4-FFF2-40B4-BE49-F238E27FC236}">
                  <a16:creationId xmlns:a16="http://schemas.microsoft.com/office/drawing/2014/main" id="{30B9DB04-3A41-984B-839E-CFB7DA42596D}"/>
                </a:ext>
              </a:extLst>
            </p:cNvPr>
            <p:cNvSpPr/>
            <p:nvPr/>
          </p:nvSpPr>
          <p:spPr>
            <a:xfrm>
              <a:off x="5326947" y="5411076"/>
              <a:ext cx="166216" cy="212902"/>
            </a:xfrm>
            <a:custGeom>
              <a:avLst/>
              <a:gdLst>
                <a:gd name="connsiteX0" fmla="*/ 67248 w 166216"/>
                <a:gd name="connsiteY0" fmla="*/ 197062 h 212902"/>
                <a:gd name="connsiteX1" fmla="*/ 67248 w 166216"/>
                <a:gd name="connsiteY1" fmla="*/ 27880 h 212902"/>
                <a:gd name="connsiteX2" fmla="*/ 13957 w 166216"/>
                <a:gd name="connsiteY2" fmla="*/ 27880 h 212902"/>
                <a:gd name="connsiteX3" fmla="*/ 0 w 166216"/>
                <a:gd name="connsiteY3" fmla="*/ 14257 h 212902"/>
                <a:gd name="connsiteX4" fmla="*/ 13957 w 166216"/>
                <a:gd name="connsiteY4" fmla="*/ 0 h 212902"/>
                <a:gd name="connsiteX5" fmla="*/ 151942 w 166216"/>
                <a:gd name="connsiteY5" fmla="*/ 0 h 212902"/>
                <a:gd name="connsiteX6" fmla="*/ 166216 w 166216"/>
                <a:gd name="connsiteY6" fmla="*/ 14257 h 212902"/>
                <a:gd name="connsiteX7" fmla="*/ 151942 w 166216"/>
                <a:gd name="connsiteY7" fmla="*/ 27880 h 212902"/>
                <a:gd name="connsiteX8" fmla="*/ 98968 w 166216"/>
                <a:gd name="connsiteY8" fmla="*/ 27880 h 212902"/>
                <a:gd name="connsiteX9" fmla="*/ 98968 w 166216"/>
                <a:gd name="connsiteY9" fmla="*/ 197062 h 212902"/>
                <a:gd name="connsiteX10" fmla="*/ 83108 w 166216"/>
                <a:gd name="connsiteY10" fmla="*/ 212903 h 212902"/>
                <a:gd name="connsiteX11" fmla="*/ 67248 w 166216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6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8" name="Vrije vorm 487">
              <a:extLst>
                <a:ext uri="{FF2B5EF4-FFF2-40B4-BE49-F238E27FC236}">
                  <a16:creationId xmlns:a16="http://schemas.microsoft.com/office/drawing/2014/main" id="{8435C4CD-8764-2148-8602-5E061E2F5C18}"/>
                </a:ext>
              </a:extLst>
            </p:cNvPr>
            <p:cNvSpPr/>
            <p:nvPr/>
          </p:nvSpPr>
          <p:spPr>
            <a:xfrm>
              <a:off x="5524249" y="5409492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8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8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9" name="Vrije vorm 488">
              <a:extLst>
                <a:ext uri="{FF2B5EF4-FFF2-40B4-BE49-F238E27FC236}">
                  <a16:creationId xmlns:a16="http://schemas.microsoft.com/office/drawing/2014/main" id="{8C26F944-EE2A-2346-9CA4-3C6D87AEBD67}"/>
                </a:ext>
              </a:extLst>
            </p:cNvPr>
            <p:cNvSpPr/>
            <p:nvPr/>
          </p:nvSpPr>
          <p:spPr>
            <a:xfrm>
              <a:off x="5603233" y="5411076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5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5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5" y="6336"/>
                    <a:pt x="143695" y="14257"/>
                  </a:cubicBezTo>
                  <a:cubicBezTo>
                    <a:pt x="143695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5" y="189458"/>
                    <a:pt x="143695" y="197062"/>
                  </a:cubicBezTo>
                  <a:cubicBezTo>
                    <a:pt x="143695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0F9889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0" name="Vrije vorm 489">
              <a:extLst>
                <a:ext uri="{FF2B5EF4-FFF2-40B4-BE49-F238E27FC236}">
                  <a16:creationId xmlns:a16="http://schemas.microsoft.com/office/drawing/2014/main" id="{D66A3CE9-2046-C44F-A6B5-6F96B3D5B0F6}"/>
                </a:ext>
              </a:extLst>
            </p:cNvPr>
            <p:cNvSpPr/>
            <p:nvPr/>
          </p:nvSpPr>
          <p:spPr>
            <a:xfrm>
              <a:off x="526095" y="5738984"/>
              <a:ext cx="121807" cy="216704"/>
            </a:xfrm>
            <a:custGeom>
              <a:avLst/>
              <a:gdLst>
                <a:gd name="connsiteX0" fmla="*/ 0 w 121807"/>
                <a:gd name="connsiteY0" fmla="*/ 190092 h 216704"/>
                <a:gd name="connsiteX1" fmla="*/ 14274 w 121807"/>
                <a:gd name="connsiteY1" fmla="*/ 175518 h 216704"/>
                <a:gd name="connsiteX2" fmla="*/ 22204 w 121807"/>
                <a:gd name="connsiteY2" fmla="*/ 178053 h 216704"/>
                <a:gd name="connsiteX3" fmla="*/ 50436 w 121807"/>
                <a:gd name="connsiteY3" fmla="*/ 188508 h 216704"/>
                <a:gd name="connsiteX4" fmla="*/ 90087 w 121807"/>
                <a:gd name="connsiteY4" fmla="*/ 147321 h 216704"/>
                <a:gd name="connsiteX5" fmla="*/ 90087 w 121807"/>
                <a:gd name="connsiteY5" fmla="*/ 15841 h 216704"/>
                <a:gd name="connsiteX6" fmla="*/ 105947 w 121807"/>
                <a:gd name="connsiteY6" fmla="*/ 0 h 216704"/>
                <a:gd name="connsiteX7" fmla="*/ 121807 w 121807"/>
                <a:gd name="connsiteY7" fmla="*/ 15841 h 216704"/>
                <a:gd name="connsiteX8" fmla="*/ 121807 w 121807"/>
                <a:gd name="connsiteY8" fmla="*/ 147638 h 216704"/>
                <a:gd name="connsiteX9" fmla="*/ 52656 w 121807"/>
                <a:gd name="connsiteY9" fmla="*/ 216705 h 216704"/>
                <a:gd name="connsiteX10" fmla="*/ 6027 w 121807"/>
                <a:gd name="connsiteY10" fmla="*/ 201498 h 216704"/>
                <a:gd name="connsiteX11" fmla="*/ 0 w 121807"/>
                <a:gd name="connsiteY11" fmla="*/ 190092 h 21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807" h="216704">
                  <a:moveTo>
                    <a:pt x="0" y="190092"/>
                  </a:moveTo>
                  <a:cubicBezTo>
                    <a:pt x="0" y="181855"/>
                    <a:pt x="6344" y="175518"/>
                    <a:pt x="14274" y="175518"/>
                  </a:cubicBezTo>
                  <a:cubicBezTo>
                    <a:pt x="17129" y="175518"/>
                    <a:pt x="19984" y="176469"/>
                    <a:pt x="22204" y="178053"/>
                  </a:cubicBezTo>
                  <a:cubicBezTo>
                    <a:pt x="29817" y="184389"/>
                    <a:pt x="38699" y="188508"/>
                    <a:pt x="50436" y="188508"/>
                  </a:cubicBezTo>
                  <a:cubicBezTo>
                    <a:pt x="74861" y="188508"/>
                    <a:pt x="90087" y="172033"/>
                    <a:pt x="90087" y="147321"/>
                  </a:cubicBezTo>
                  <a:lnTo>
                    <a:pt x="90087" y="15841"/>
                  </a:lnTo>
                  <a:cubicBezTo>
                    <a:pt x="90087" y="7287"/>
                    <a:pt x="97382" y="0"/>
                    <a:pt x="105947" y="0"/>
                  </a:cubicBezTo>
                  <a:cubicBezTo>
                    <a:pt x="114829" y="0"/>
                    <a:pt x="121807" y="7287"/>
                    <a:pt x="121807" y="15841"/>
                  </a:cubicBezTo>
                  <a:lnTo>
                    <a:pt x="121807" y="147638"/>
                  </a:lnTo>
                  <a:cubicBezTo>
                    <a:pt x="121807" y="194527"/>
                    <a:pt x="91990" y="216705"/>
                    <a:pt x="52656" y="216705"/>
                  </a:cubicBezTo>
                  <a:cubicBezTo>
                    <a:pt x="34893" y="216705"/>
                    <a:pt x="19667" y="212269"/>
                    <a:pt x="6027" y="201498"/>
                  </a:cubicBezTo>
                  <a:cubicBezTo>
                    <a:pt x="2220" y="198963"/>
                    <a:pt x="0" y="194844"/>
                    <a:pt x="0" y="190092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1" name="Vrije vorm 490">
              <a:extLst>
                <a:ext uri="{FF2B5EF4-FFF2-40B4-BE49-F238E27FC236}">
                  <a16:creationId xmlns:a16="http://schemas.microsoft.com/office/drawing/2014/main" id="{105DBE5C-3620-9C4B-9492-AC40F33C1C6F}"/>
                </a:ext>
              </a:extLst>
            </p:cNvPr>
            <p:cNvSpPr/>
            <p:nvPr/>
          </p:nvSpPr>
          <p:spPr>
            <a:xfrm>
              <a:off x="695166" y="5738984"/>
              <a:ext cx="177952" cy="216704"/>
            </a:xfrm>
            <a:custGeom>
              <a:avLst/>
              <a:gdLst>
                <a:gd name="connsiteX0" fmla="*/ 0 w 177952"/>
                <a:gd name="connsiteY0" fmla="*/ 15841 h 216704"/>
                <a:gd name="connsiteX1" fmla="*/ 16177 w 177952"/>
                <a:gd name="connsiteY1" fmla="*/ 0 h 216704"/>
                <a:gd name="connsiteX2" fmla="*/ 32038 w 177952"/>
                <a:gd name="connsiteY2" fmla="*/ 15841 h 216704"/>
                <a:gd name="connsiteX3" fmla="*/ 32038 w 177952"/>
                <a:gd name="connsiteY3" fmla="*/ 129263 h 216704"/>
                <a:gd name="connsiteX4" fmla="*/ 89135 w 177952"/>
                <a:gd name="connsiteY4" fmla="*/ 188508 h 216704"/>
                <a:gd name="connsiteX5" fmla="*/ 145915 w 177952"/>
                <a:gd name="connsiteY5" fmla="*/ 129263 h 216704"/>
                <a:gd name="connsiteX6" fmla="*/ 145915 w 177952"/>
                <a:gd name="connsiteY6" fmla="*/ 15841 h 216704"/>
                <a:gd name="connsiteX7" fmla="*/ 162092 w 177952"/>
                <a:gd name="connsiteY7" fmla="*/ 0 h 216704"/>
                <a:gd name="connsiteX8" fmla="*/ 177953 w 177952"/>
                <a:gd name="connsiteY8" fmla="*/ 15841 h 216704"/>
                <a:gd name="connsiteX9" fmla="*/ 177953 w 177952"/>
                <a:gd name="connsiteY9" fmla="*/ 129896 h 216704"/>
                <a:gd name="connsiteX10" fmla="*/ 89135 w 177952"/>
                <a:gd name="connsiteY10" fmla="*/ 216705 h 216704"/>
                <a:gd name="connsiteX11" fmla="*/ 0 w 177952"/>
                <a:gd name="connsiteY11" fmla="*/ 130213 h 216704"/>
                <a:gd name="connsiteX12" fmla="*/ 0 w 177952"/>
                <a:gd name="connsiteY12" fmla="*/ 15841 h 21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952" h="216704">
                  <a:moveTo>
                    <a:pt x="0" y="15841"/>
                  </a:moveTo>
                  <a:cubicBezTo>
                    <a:pt x="0" y="7287"/>
                    <a:pt x="7296" y="0"/>
                    <a:pt x="16177" y="0"/>
                  </a:cubicBezTo>
                  <a:cubicBezTo>
                    <a:pt x="25059" y="0"/>
                    <a:pt x="32038" y="7287"/>
                    <a:pt x="32038" y="15841"/>
                  </a:cubicBezTo>
                  <a:lnTo>
                    <a:pt x="32038" y="129263"/>
                  </a:lnTo>
                  <a:cubicBezTo>
                    <a:pt x="32038" y="165380"/>
                    <a:pt x="52022" y="188508"/>
                    <a:pt x="89135" y="188508"/>
                  </a:cubicBezTo>
                  <a:cubicBezTo>
                    <a:pt x="126248" y="188508"/>
                    <a:pt x="145915" y="165380"/>
                    <a:pt x="145915" y="129263"/>
                  </a:cubicBezTo>
                  <a:lnTo>
                    <a:pt x="145915" y="15841"/>
                  </a:lnTo>
                  <a:cubicBezTo>
                    <a:pt x="145915" y="7287"/>
                    <a:pt x="153211" y="0"/>
                    <a:pt x="162092" y="0"/>
                  </a:cubicBezTo>
                  <a:cubicBezTo>
                    <a:pt x="170974" y="0"/>
                    <a:pt x="177953" y="7287"/>
                    <a:pt x="177953" y="15841"/>
                  </a:cubicBezTo>
                  <a:lnTo>
                    <a:pt x="177953" y="129896"/>
                  </a:lnTo>
                  <a:cubicBezTo>
                    <a:pt x="177953" y="182488"/>
                    <a:pt x="148452" y="216705"/>
                    <a:pt x="89135" y="216705"/>
                  </a:cubicBezTo>
                  <a:cubicBezTo>
                    <a:pt x="29817" y="216705"/>
                    <a:pt x="0" y="182171"/>
                    <a:pt x="0" y="130213"/>
                  </a:cubicBezTo>
                  <a:lnTo>
                    <a:pt x="0" y="15841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2" name="Vrije vorm 491">
              <a:extLst>
                <a:ext uri="{FF2B5EF4-FFF2-40B4-BE49-F238E27FC236}">
                  <a16:creationId xmlns:a16="http://schemas.microsoft.com/office/drawing/2014/main" id="{40AFED73-7F9E-0E46-8096-A23E9C9F7191}"/>
                </a:ext>
              </a:extLst>
            </p:cNvPr>
            <p:cNvSpPr/>
            <p:nvPr/>
          </p:nvSpPr>
          <p:spPr>
            <a:xfrm>
              <a:off x="920382" y="5738984"/>
              <a:ext cx="31720" cy="214487"/>
            </a:xfrm>
            <a:custGeom>
              <a:avLst/>
              <a:gdLst>
                <a:gd name="connsiteX0" fmla="*/ 0 w 31720"/>
                <a:gd name="connsiteY0" fmla="*/ 198646 h 214487"/>
                <a:gd name="connsiteX1" fmla="*/ 0 w 31720"/>
                <a:gd name="connsiteY1" fmla="*/ 15841 h 214487"/>
                <a:gd name="connsiteX2" fmla="*/ 16177 w 31720"/>
                <a:gd name="connsiteY2" fmla="*/ 0 h 214487"/>
                <a:gd name="connsiteX3" fmla="*/ 31721 w 31720"/>
                <a:gd name="connsiteY3" fmla="*/ 15841 h 214487"/>
                <a:gd name="connsiteX4" fmla="*/ 31721 w 31720"/>
                <a:gd name="connsiteY4" fmla="*/ 198646 h 214487"/>
                <a:gd name="connsiteX5" fmla="*/ 16177 w 31720"/>
                <a:gd name="connsiteY5" fmla="*/ 214487 h 214487"/>
                <a:gd name="connsiteX6" fmla="*/ 0 w 31720"/>
                <a:gd name="connsiteY6" fmla="*/ 198646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0" h="214487">
                  <a:moveTo>
                    <a:pt x="0" y="198646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7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98646"/>
                  </a:lnTo>
                  <a:cubicBezTo>
                    <a:pt x="31721" y="207200"/>
                    <a:pt x="24742" y="214487"/>
                    <a:pt x="16177" y="214487"/>
                  </a:cubicBezTo>
                  <a:cubicBezTo>
                    <a:pt x="7296" y="214487"/>
                    <a:pt x="0" y="207200"/>
                    <a:pt x="0" y="198646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3" name="Vrije vorm 492">
              <a:extLst>
                <a:ext uri="{FF2B5EF4-FFF2-40B4-BE49-F238E27FC236}">
                  <a16:creationId xmlns:a16="http://schemas.microsoft.com/office/drawing/2014/main" id="{1D7A7DEC-F18D-294B-ABC5-87ABA902662D}"/>
                </a:ext>
              </a:extLst>
            </p:cNvPr>
            <p:cNvSpPr/>
            <p:nvPr/>
          </p:nvSpPr>
          <p:spPr>
            <a:xfrm>
              <a:off x="990168" y="5737400"/>
              <a:ext cx="159554" cy="218288"/>
            </a:xfrm>
            <a:custGeom>
              <a:avLst/>
              <a:gdLst>
                <a:gd name="connsiteX0" fmla="*/ 0 w 159554"/>
                <a:gd name="connsiteY0" fmla="*/ 181855 h 218288"/>
                <a:gd name="connsiteX1" fmla="*/ 15226 w 159554"/>
                <a:gd name="connsiteY1" fmla="*/ 166647 h 218288"/>
                <a:gd name="connsiteX2" fmla="*/ 24742 w 159554"/>
                <a:gd name="connsiteY2" fmla="*/ 169816 h 218288"/>
                <a:gd name="connsiteX3" fmla="*/ 80888 w 159554"/>
                <a:gd name="connsiteY3" fmla="*/ 190092 h 218288"/>
                <a:gd name="connsiteX4" fmla="*/ 127200 w 159554"/>
                <a:gd name="connsiteY4" fmla="*/ 157460 h 218288"/>
                <a:gd name="connsiteX5" fmla="*/ 76129 w 159554"/>
                <a:gd name="connsiteY5" fmla="*/ 121976 h 218288"/>
                <a:gd name="connsiteX6" fmla="*/ 2855 w 159554"/>
                <a:gd name="connsiteY6" fmla="*/ 60196 h 218288"/>
                <a:gd name="connsiteX7" fmla="*/ 80253 w 159554"/>
                <a:gd name="connsiteY7" fmla="*/ 0 h 218288"/>
                <a:gd name="connsiteX8" fmla="*/ 145598 w 159554"/>
                <a:gd name="connsiteY8" fmla="*/ 20593 h 218288"/>
                <a:gd name="connsiteX9" fmla="*/ 152259 w 159554"/>
                <a:gd name="connsiteY9" fmla="*/ 32632 h 218288"/>
                <a:gd name="connsiteX10" fmla="*/ 137350 w 159554"/>
                <a:gd name="connsiteY10" fmla="*/ 47840 h 218288"/>
                <a:gd name="connsiteX11" fmla="*/ 128468 w 159554"/>
                <a:gd name="connsiteY11" fmla="*/ 44988 h 218288"/>
                <a:gd name="connsiteX12" fmla="*/ 77716 w 159554"/>
                <a:gd name="connsiteY12" fmla="*/ 28197 h 218288"/>
                <a:gd name="connsiteX13" fmla="*/ 35527 w 159554"/>
                <a:gd name="connsiteY13" fmla="*/ 57978 h 218288"/>
                <a:gd name="connsiteX14" fmla="*/ 84694 w 159554"/>
                <a:gd name="connsiteY14" fmla="*/ 89660 h 218288"/>
                <a:gd name="connsiteX15" fmla="*/ 159555 w 159554"/>
                <a:gd name="connsiteY15" fmla="*/ 154608 h 218288"/>
                <a:gd name="connsiteX16" fmla="*/ 79619 w 159554"/>
                <a:gd name="connsiteY16" fmla="*/ 218289 h 218288"/>
                <a:gd name="connsiteX17" fmla="*/ 6027 w 159554"/>
                <a:gd name="connsiteY17" fmla="*/ 193894 h 218288"/>
                <a:gd name="connsiteX18" fmla="*/ 0 w 159554"/>
                <a:gd name="connsiteY18" fmla="*/ 181855 h 2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554" h="218288">
                  <a:moveTo>
                    <a:pt x="0" y="181855"/>
                  </a:moveTo>
                  <a:cubicBezTo>
                    <a:pt x="0" y="173617"/>
                    <a:pt x="6979" y="166647"/>
                    <a:pt x="15226" y="166647"/>
                  </a:cubicBezTo>
                  <a:cubicBezTo>
                    <a:pt x="18715" y="166647"/>
                    <a:pt x="22204" y="167915"/>
                    <a:pt x="24742" y="169816"/>
                  </a:cubicBezTo>
                  <a:cubicBezTo>
                    <a:pt x="39016" y="181221"/>
                    <a:pt x="57732" y="190092"/>
                    <a:pt x="80888" y="190092"/>
                  </a:cubicBezTo>
                  <a:cubicBezTo>
                    <a:pt x="115146" y="190092"/>
                    <a:pt x="127200" y="172667"/>
                    <a:pt x="127200" y="157460"/>
                  </a:cubicBezTo>
                  <a:cubicBezTo>
                    <a:pt x="127200" y="135282"/>
                    <a:pt x="103092" y="128946"/>
                    <a:pt x="76129" y="121976"/>
                  </a:cubicBezTo>
                  <a:cubicBezTo>
                    <a:pt x="42188" y="113105"/>
                    <a:pt x="2855" y="103283"/>
                    <a:pt x="2855" y="60196"/>
                  </a:cubicBezTo>
                  <a:cubicBezTo>
                    <a:pt x="2855" y="25346"/>
                    <a:pt x="33624" y="0"/>
                    <a:pt x="80253" y="0"/>
                  </a:cubicBezTo>
                  <a:cubicBezTo>
                    <a:pt x="105947" y="0"/>
                    <a:pt x="126248" y="6970"/>
                    <a:pt x="145598" y="20593"/>
                  </a:cubicBezTo>
                  <a:cubicBezTo>
                    <a:pt x="149721" y="23128"/>
                    <a:pt x="152259" y="27563"/>
                    <a:pt x="152259" y="32632"/>
                  </a:cubicBezTo>
                  <a:cubicBezTo>
                    <a:pt x="152259" y="40870"/>
                    <a:pt x="145598" y="47840"/>
                    <a:pt x="137350" y="47840"/>
                  </a:cubicBezTo>
                  <a:cubicBezTo>
                    <a:pt x="133861" y="47840"/>
                    <a:pt x="130689" y="46573"/>
                    <a:pt x="128468" y="44988"/>
                  </a:cubicBezTo>
                  <a:cubicBezTo>
                    <a:pt x="113560" y="33266"/>
                    <a:pt x="95162" y="28197"/>
                    <a:pt x="77716" y="28197"/>
                  </a:cubicBezTo>
                  <a:cubicBezTo>
                    <a:pt x="51705" y="28197"/>
                    <a:pt x="35527" y="40236"/>
                    <a:pt x="35527" y="57978"/>
                  </a:cubicBezTo>
                  <a:cubicBezTo>
                    <a:pt x="35527" y="76987"/>
                    <a:pt x="58366" y="83007"/>
                    <a:pt x="84694" y="89660"/>
                  </a:cubicBezTo>
                  <a:cubicBezTo>
                    <a:pt x="119269" y="98848"/>
                    <a:pt x="159555" y="109620"/>
                    <a:pt x="159555" y="154608"/>
                  </a:cubicBezTo>
                  <a:cubicBezTo>
                    <a:pt x="159555" y="187557"/>
                    <a:pt x="136716" y="218289"/>
                    <a:pt x="79619" y="218289"/>
                  </a:cubicBezTo>
                  <a:cubicBezTo>
                    <a:pt x="48533" y="218289"/>
                    <a:pt x="24108" y="208784"/>
                    <a:pt x="6027" y="193894"/>
                  </a:cubicBezTo>
                  <a:cubicBezTo>
                    <a:pt x="2538" y="191042"/>
                    <a:pt x="0" y="186924"/>
                    <a:pt x="0" y="181855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4" name="Vrije vorm 493">
              <a:extLst>
                <a:ext uri="{FF2B5EF4-FFF2-40B4-BE49-F238E27FC236}">
                  <a16:creationId xmlns:a16="http://schemas.microsoft.com/office/drawing/2014/main" id="{865DC9F8-B4BD-524B-B6EA-A73D45DD334E}"/>
                </a:ext>
              </a:extLst>
            </p:cNvPr>
            <p:cNvSpPr/>
            <p:nvPr/>
          </p:nvSpPr>
          <p:spPr>
            <a:xfrm>
              <a:off x="1168438" y="5740569"/>
              <a:ext cx="166215" cy="212902"/>
            </a:xfrm>
            <a:custGeom>
              <a:avLst/>
              <a:gdLst>
                <a:gd name="connsiteX0" fmla="*/ 67248 w 166215"/>
                <a:gd name="connsiteY0" fmla="*/ 197062 h 212902"/>
                <a:gd name="connsiteX1" fmla="*/ 67248 w 166215"/>
                <a:gd name="connsiteY1" fmla="*/ 27880 h 212902"/>
                <a:gd name="connsiteX2" fmla="*/ 13957 w 166215"/>
                <a:gd name="connsiteY2" fmla="*/ 27880 h 212902"/>
                <a:gd name="connsiteX3" fmla="*/ 0 w 166215"/>
                <a:gd name="connsiteY3" fmla="*/ 14257 h 212902"/>
                <a:gd name="connsiteX4" fmla="*/ 13957 w 166215"/>
                <a:gd name="connsiteY4" fmla="*/ 0 h 212902"/>
                <a:gd name="connsiteX5" fmla="*/ 151942 w 166215"/>
                <a:gd name="connsiteY5" fmla="*/ 0 h 212902"/>
                <a:gd name="connsiteX6" fmla="*/ 166216 w 166215"/>
                <a:gd name="connsiteY6" fmla="*/ 14257 h 212902"/>
                <a:gd name="connsiteX7" fmla="*/ 151942 w 166215"/>
                <a:gd name="connsiteY7" fmla="*/ 27880 h 212902"/>
                <a:gd name="connsiteX8" fmla="*/ 98968 w 166215"/>
                <a:gd name="connsiteY8" fmla="*/ 27880 h 212902"/>
                <a:gd name="connsiteX9" fmla="*/ 98968 w 166215"/>
                <a:gd name="connsiteY9" fmla="*/ 197062 h 212902"/>
                <a:gd name="connsiteX10" fmla="*/ 83108 w 166215"/>
                <a:gd name="connsiteY10" fmla="*/ 212903 h 212902"/>
                <a:gd name="connsiteX11" fmla="*/ 67248 w 166215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5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5" name="Vrije vorm 494">
              <a:extLst>
                <a:ext uri="{FF2B5EF4-FFF2-40B4-BE49-F238E27FC236}">
                  <a16:creationId xmlns:a16="http://schemas.microsoft.com/office/drawing/2014/main" id="{7D697773-A6FD-1546-A077-650643F943B3}"/>
                </a:ext>
              </a:extLst>
            </p:cNvPr>
            <p:cNvSpPr/>
            <p:nvPr/>
          </p:nvSpPr>
          <p:spPr>
            <a:xfrm>
              <a:off x="1447579" y="5738984"/>
              <a:ext cx="179538" cy="214487"/>
            </a:xfrm>
            <a:custGeom>
              <a:avLst/>
              <a:gdLst>
                <a:gd name="connsiteX0" fmla="*/ 144012 w 179538"/>
                <a:gd name="connsiteY0" fmla="*/ 206250 h 214487"/>
                <a:gd name="connsiteX1" fmla="*/ 31721 w 179538"/>
                <a:gd name="connsiteY1" fmla="*/ 50691 h 214487"/>
                <a:gd name="connsiteX2" fmla="*/ 31721 w 179538"/>
                <a:gd name="connsiteY2" fmla="*/ 198646 h 214487"/>
                <a:gd name="connsiteX3" fmla="*/ 16178 w 179538"/>
                <a:gd name="connsiteY3" fmla="*/ 214487 h 214487"/>
                <a:gd name="connsiteX4" fmla="*/ 0 w 179538"/>
                <a:gd name="connsiteY4" fmla="*/ 198646 h 214487"/>
                <a:gd name="connsiteX5" fmla="*/ 0 w 179538"/>
                <a:gd name="connsiteY5" fmla="*/ 20910 h 214487"/>
                <a:gd name="connsiteX6" fmla="*/ 20936 w 179538"/>
                <a:gd name="connsiteY6" fmla="*/ 0 h 214487"/>
                <a:gd name="connsiteX7" fmla="*/ 37748 w 179538"/>
                <a:gd name="connsiteY7" fmla="*/ 8554 h 214487"/>
                <a:gd name="connsiteX8" fmla="*/ 147818 w 179538"/>
                <a:gd name="connsiteY8" fmla="*/ 159994 h 214487"/>
                <a:gd name="connsiteX9" fmla="*/ 147818 w 179538"/>
                <a:gd name="connsiteY9" fmla="*/ 15841 h 214487"/>
                <a:gd name="connsiteX10" fmla="*/ 163361 w 179538"/>
                <a:gd name="connsiteY10" fmla="*/ 0 h 214487"/>
                <a:gd name="connsiteX11" fmla="*/ 179539 w 179538"/>
                <a:gd name="connsiteY11" fmla="*/ 15841 h 214487"/>
                <a:gd name="connsiteX12" fmla="*/ 179539 w 179538"/>
                <a:gd name="connsiteY12" fmla="*/ 194844 h 214487"/>
                <a:gd name="connsiteX13" fmla="*/ 159872 w 179538"/>
                <a:gd name="connsiteY13" fmla="*/ 214487 h 214487"/>
                <a:gd name="connsiteX14" fmla="*/ 144012 w 179538"/>
                <a:gd name="connsiteY14" fmla="*/ 206250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538" h="214487">
                  <a:moveTo>
                    <a:pt x="144012" y="206250"/>
                  </a:moveTo>
                  <a:lnTo>
                    <a:pt x="31721" y="50691"/>
                  </a:lnTo>
                  <a:lnTo>
                    <a:pt x="31721" y="198646"/>
                  </a:lnTo>
                  <a:cubicBezTo>
                    <a:pt x="31721" y="207200"/>
                    <a:pt x="24742" y="214487"/>
                    <a:pt x="16178" y="214487"/>
                  </a:cubicBezTo>
                  <a:cubicBezTo>
                    <a:pt x="7296" y="214487"/>
                    <a:pt x="0" y="207200"/>
                    <a:pt x="0" y="198646"/>
                  </a:cubicBezTo>
                  <a:lnTo>
                    <a:pt x="0" y="20910"/>
                  </a:lnTo>
                  <a:cubicBezTo>
                    <a:pt x="0" y="9505"/>
                    <a:pt x="9199" y="0"/>
                    <a:pt x="20936" y="0"/>
                  </a:cubicBezTo>
                  <a:cubicBezTo>
                    <a:pt x="27597" y="0"/>
                    <a:pt x="33941" y="3168"/>
                    <a:pt x="37748" y="8554"/>
                  </a:cubicBezTo>
                  <a:lnTo>
                    <a:pt x="147818" y="159994"/>
                  </a:lnTo>
                  <a:lnTo>
                    <a:pt x="147818" y="15841"/>
                  </a:lnTo>
                  <a:cubicBezTo>
                    <a:pt x="147818" y="7287"/>
                    <a:pt x="154797" y="0"/>
                    <a:pt x="163361" y="0"/>
                  </a:cubicBezTo>
                  <a:cubicBezTo>
                    <a:pt x="172243" y="0"/>
                    <a:pt x="179539" y="7287"/>
                    <a:pt x="179539" y="15841"/>
                  </a:cubicBezTo>
                  <a:lnTo>
                    <a:pt x="179539" y="194844"/>
                  </a:lnTo>
                  <a:cubicBezTo>
                    <a:pt x="179539" y="205616"/>
                    <a:pt x="170657" y="214487"/>
                    <a:pt x="159872" y="214487"/>
                  </a:cubicBezTo>
                  <a:cubicBezTo>
                    <a:pt x="153211" y="214487"/>
                    <a:pt x="147501" y="211636"/>
                    <a:pt x="144012" y="206250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6" name="Vrije vorm 495">
              <a:extLst>
                <a:ext uri="{FF2B5EF4-FFF2-40B4-BE49-F238E27FC236}">
                  <a16:creationId xmlns:a16="http://schemas.microsoft.com/office/drawing/2014/main" id="{E3690977-9A42-8140-84AB-16A9D512C031}"/>
                </a:ext>
              </a:extLst>
            </p:cNvPr>
            <p:cNvSpPr/>
            <p:nvPr/>
          </p:nvSpPr>
          <p:spPr>
            <a:xfrm>
              <a:off x="1674064" y="5738984"/>
              <a:ext cx="177952" cy="216704"/>
            </a:xfrm>
            <a:custGeom>
              <a:avLst/>
              <a:gdLst>
                <a:gd name="connsiteX0" fmla="*/ 0 w 177952"/>
                <a:gd name="connsiteY0" fmla="*/ 15841 h 216704"/>
                <a:gd name="connsiteX1" fmla="*/ 16178 w 177952"/>
                <a:gd name="connsiteY1" fmla="*/ 0 h 216704"/>
                <a:gd name="connsiteX2" fmla="*/ 32038 w 177952"/>
                <a:gd name="connsiteY2" fmla="*/ 15841 h 216704"/>
                <a:gd name="connsiteX3" fmla="*/ 32038 w 177952"/>
                <a:gd name="connsiteY3" fmla="*/ 129263 h 216704"/>
                <a:gd name="connsiteX4" fmla="*/ 89135 w 177952"/>
                <a:gd name="connsiteY4" fmla="*/ 188508 h 216704"/>
                <a:gd name="connsiteX5" fmla="*/ 145915 w 177952"/>
                <a:gd name="connsiteY5" fmla="*/ 129263 h 216704"/>
                <a:gd name="connsiteX6" fmla="*/ 145915 w 177952"/>
                <a:gd name="connsiteY6" fmla="*/ 15841 h 216704"/>
                <a:gd name="connsiteX7" fmla="*/ 162092 w 177952"/>
                <a:gd name="connsiteY7" fmla="*/ 0 h 216704"/>
                <a:gd name="connsiteX8" fmla="*/ 177953 w 177952"/>
                <a:gd name="connsiteY8" fmla="*/ 15841 h 216704"/>
                <a:gd name="connsiteX9" fmla="*/ 177953 w 177952"/>
                <a:gd name="connsiteY9" fmla="*/ 129896 h 216704"/>
                <a:gd name="connsiteX10" fmla="*/ 89135 w 177952"/>
                <a:gd name="connsiteY10" fmla="*/ 216705 h 216704"/>
                <a:gd name="connsiteX11" fmla="*/ 0 w 177952"/>
                <a:gd name="connsiteY11" fmla="*/ 130213 h 216704"/>
                <a:gd name="connsiteX12" fmla="*/ 0 w 177952"/>
                <a:gd name="connsiteY12" fmla="*/ 15841 h 21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952" h="216704">
                  <a:moveTo>
                    <a:pt x="0" y="15841"/>
                  </a:moveTo>
                  <a:cubicBezTo>
                    <a:pt x="0" y="7287"/>
                    <a:pt x="7296" y="0"/>
                    <a:pt x="16178" y="0"/>
                  </a:cubicBezTo>
                  <a:cubicBezTo>
                    <a:pt x="25059" y="0"/>
                    <a:pt x="32038" y="7287"/>
                    <a:pt x="32038" y="15841"/>
                  </a:cubicBezTo>
                  <a:lnTo>
                    <a:pt x="32038" y="129263"/>
                  </a:lnTo>
                  <a:cubicBezTo>
                    <a:pt x="32038" y="165380"/>
                    <a:pt x="52022" y="188508"/>
                    <a:pt x="89135" y="188508"/>
                  </a:cubicBezTo>
                  <a:cubicBezTo>
                    <a:pt x="126248" y="188508"/>
                    <a:pt x="145915" y="165380"/>
                    <a:pt x="145915" y="129263"/>
                  </a:cubicBezTo>
                  <a:lnTo>
                    <a:pt x="145915" y="15841"/>
                  </a:lnTo>
                  <a:cubicBezTo>
                    <a:pt x="145915" y="7287"/>
                    <a:pt x="153211" y="0"/>
                    <a:pt x="162092" y="0"/>
                  </a:cubicBezTo>
                  <a:cubicBezTo>
                    <a:pt x="170974" y="0"/>
                    <a:pt x="177953" y="7287"/>
                    <a:pt x="177953" y="15841"/>
                  </a:cubicBezTo>
                  <a:lnTo>
                    <a:pt x="177953" y="129896"/>
                  </a:lnTo>
                  <a:cubicBezTo>
                    <a:pt x="177953" y="182488"/>
                    <a:pt x="148453" y="216705"/>
                    <a:pt x="89135" y="216705"/>
                  </a:cubicBezTo>
                  <a:cubicBezTo>
                    <a:pt x="29817" y="216705"/>
                    <a:pt x="0" y="182171"/>
                    <a:pt x="0" y="130213"/>
                  </a:cubicBezTo>
                  <a:lnTo>
                    <a:pt x="0" y="15841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7" name="Vrije vorm 496">
              <a:extLst>
                <a:ext uri="{FF2B5EF4-FFF2-40B4-BE49-F238E27FC236}">
                  <a16:creationId xmlns:a16="http://schemas.microsoft.com/office/drawing/2014/main" id="{93E0A76C-88D5-2F4F-BA65-19771610F04E}"/>
                </a:ext>
              </a:extLst>
            </p:cNvPr>
            <p:cNvSpPr/>
            <p:nvPr/>
          </p:nvSpPr>
          <p:spPr>
            <a:xfrm>
              <a:off x="1884055" y="5915770"/>
              <a:ext cx="41553" cy="76036"/>
            </a:xfrm>
            <a:custGeom>
              <a:avLst/>
              <a:gdLst>
                <a:gd name="connsiteX0" fmla="*/ 12688 w 41553"/>
                <a:gd name="connsiteY0" fmla="*/ 76037 h 76036"/>
                <a:gd name="connsiteX1" fmla="*/ 4441 w 41553"/>
                <a:gd name="connsiteY1" fmla="*/ 67483 h 76036"/>
                <a:gd name="connsiteX2" fmla="*/ 6978 w 41553"/>
                <a:gd name="connsiteY2" fmla="*/ 61463 h 76036"/>
                <a:gd name="connsiteX3" fmla="*/ 21887 w 41553"/>
                <a:gd name="connsiteY3" fmla="*/ 36751 h 76036"/>
                <a:gd name="connsiteX4" fmla="*/ 17129 w 41553"/>
                <a:gd name="connsiteY4" fmla="*/ 37385 h 76036"/>
                <a:gd name="connsiteX5" fmla="*/ 0 w 41553"/>
                <a:gd name="connsiteY5" fmla="*/ 19326 h 76036"/>
                <a:gd name="connsiteX6" fmla="*/ 19350 w 41553"/>
                <a:gd name="connsiteY6" fmla="*/ 0 h 76036"/>
                <a:gd name="connsiteX7" fmla="*/ 41554 w 41553"/>
                <a:gd name="connsiteY7" fmla="*/ 26296 h 76036"/>
                <a:gd name="connsiteX8" fmla="*/ 18398 w 41553"/>
                <a:gd name="connsiteY8" fmla="*/ 73819 h 76036"/>
                <a:gd name="connsiteX9" fmla="*/ 12688 w 41553"/>
                <a:gd name="connsiteY9" fmla="*/ 76037 h 7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53" h="76036">
                  <a:moveTo>
                    <a:pt x="12688" y="76037"/>
                  </a:moveTo>
                  <a:cubicBezTo>
                    <a:pt x="7930" y="76037"/>
                    <a:pt x="4441" y="72552"/>
                    <a:pt x="4441" y="67483"/>
                  </a:cubicBezTo>
                  <a:cubicBezTo>
                    <a:pt x="4441" y="64948"/>
                    <a:pt x="5392" y="63047"/>
                    <a:pt x="6978" y="61463"/>
                  </a:cubicBezTo>
                  <a:cubicBezTo>
                    <a:pt x="14592" y="53859"/>
                    <a:pt x="20618" y="44672"/>
                    <a:pt x="21887" y="36751"/>
                  </a:cubicBezTo>
                  <a:cubicBezTo>
                    <a:pt x="20936" y="37068"/>
                    <a:pt x="19032" y="37385"/>
                    <a:pt x="17129" y="37385"/>
                  </a:cubicBezTo>
                  <a:cubicBezTo>
                    <a:pt x="7296" y="37385"/>
                    <a:pt x="0" y="29781"/>
                    <a:pt x="0" y="19326"/>
                  </a:cubicBezTo>
                  <a:cubicBezTo>
                    <a:pt x="0" y="8554"/>
                    <a:pt x="8565" y="0"/>
                    <a:pt x="19350" y="0"/>
                  </a:cubicBezTo>
                  <a:cubicBezTo>
                    <a:pt x="31086" y="0"/>
                    <a:pt x="41554" y="9505"/>
                    <a:pt x="41554" y="26296"/>
                  </a:cubicBezTo>
                  <a:cubicBezTo>
                    <a:pt x="41554" y="44672"/>
                    <a:pt x="32355" y="61463"/>
                    <a:pt x="18398" y="73819"/>
                  </a:cubicBezTo>
                  <a:cubicBezTo>
                    <a:pt x="16812" y="75403"/>
                    <a:pt x="14909" y="76037"/>
                    <a:pt x="12688" y="76037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8" name="Vrije vorm 497">
              <a:extLst>
                <a:ext uri="{FF2B5EF4-FFF2-40B4-BE49-F238E27FC236}">
                  <a16:creationId xmlns:a16="http://schemas.microsoft.com/office/drawing/2014/main" id="{9BF4C225-85FE-7B44-A0E2-C04AF8338ECF}"/>
                </a:ext>
              </a:extLst>
            </p:cNvPr>
            <p:cNvSpPr/>
            <p:nvPr/>
          </p:nvSpPr>
          <p:spPr>
            <a:xfrm>
              <a:off x="2032190" y="5738984"/>
              <a:ext cx="193495" cy="214487"/>
            </a:xfrm>
            <a:custGeom>
              <a:avLst/>
              <a:gdLst>
                <a:gd name="connsiteX0" fmla="*/ 70737 w 193495"/>
                <a:gd name="connsiteY0" fmla="*/ 196745 h 214487"/>
                <a:gd name="connsiteX1" fmla="*/ 1586 w 193495"/>
                <a:gd name="connsiteY1" fmla="*/ 22811 h 214487"/>
                <a:gd name="connsiteX2" fmla="*/ 0 w 193495"/>
                <a:gd name="connsiteY2" fmla="*/ 16791 h 214487"/>
                <a:gd name="connsiteX3" fmla="*/ 16812 w 193495"/>
                <a:gd name="connsiteY3" fmla="*/ 0 h 214487"/>
                <a:gd name="connsiteX4" fmla="*/ 32672 w 193495"/>
                <a:gd name="connsiteY4" fmla="*/ 10772 h 214487"/>
                <a:gd name="connsiteX5" fmla="*/ 96748 w 193495"/>
                <a:gd name="connsiteY5" fmla="*/ 178370 h 214487"/>
                <a:gd name="connsiteX6" fmla="*/ 161141 w 193495"/>
                <a:gd name="connsiteY6" fmla="*/ 10772 h 214487"/>
                <a:gd name="connsiteX7" fmla="*/ 176684 w 193495"/>
                <a:gd name="connsiteY7" fmla="*/ 0 h 214487"/>
                <a:gd name="connsiteX8" fmla="*/ 193496 w 193495"/>
                <a:gd name="connsiteY8" fmla="*/ 16791 h 214487"/>
                <a:gd name="connsiteX9" fmla="*/ 192227 w 193495"/>
                <a:gd name="connsiteY9" fmla="*/ 22811 h 214487"/>
                <a:gd name="connsiteX10" fmla="*/ 123076 w 193495"/>
                <a:gd name="connsiteY10" fmla="*/ 196745 h 214487"/>
                <a:gd name="connsiteX11" fmla="*/ 96748 w 193495"/>
                <a:gd name="connsiteY11" fmla="*/ 214487 h 214487"/>
                <a:gd name="connsiteX12" fmla="*/ 70737 w 193495"/>
                <a:gd name="connsiteY12" fmla="*/ 196745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495" h="214487">
                  <a:moveTo>
                    <a:pt x="70737" y="196745"/>
                  </a:moveTo>
                  <a:lnTo>
                    <a:pt x="1586" y="22811"/>
                  </a:lnTo>
                  <a:cubicBezTo>
                    <a:pt x="634" y="20910"/>
                    <a:pt x="0" y="19009"/>
                    <a:pt x="0" y="16791"/>
                  </a:cubicBezTo>
                  <a:cubicBezTo>
                    <a:pt x="0" y="7604"/>
                    <a:pt x="7613" y="0"/>
                    <a:pt x="16812" y="0"/>
                  </a:cubicBezTo>
                  <a:cubicBezTo>
                    <a:pt x="24108" y="0"/>
                    <a:pt x="30135" y="4435"/>
                    <a:pt x="32672" y="10772"/>
                  </a:cubicBezTo>
                  <a:lnTo>
                    <a:pt x="96748" y="178370"/>
                  </a:lnTo>
                  <a:lnTo>
                    <a:pt x="161141" y="10772"/>
                  </a:lnTo>
                  <a:cubicBezTo>
                    <a:pt x="163361" y="4435"/>
                    <a:pt x="169705" y="0"/>
                    <a:pt x="176684" y="0"/>
                  </a:cubicBezTo>
                  <a:cubicBezTo>
                    <a:pt x="186200" y="0"/>
                    <a:pt x="193496" y="7604"/>
                    <a:pt x="193496" y="16791"/>
                  </a:cubicBezTo>
                  <a:cubicBezTo>
                    <a:pt x="193496" y="19009"/>
                    <a:pt x="193178" y="20910"/>
                    <a:pt x="192227" y="22811"/>
                  </a:cubicBezTo>
                  <a:lnTo>
                    <a:pt x="123076" y="196745"/>
                  </a:lnTo>
                  <a:cubicBezTo>
                    <a:pt x="118952" y="206883"/>
                    <a:pt x="108802" y="214487"/>
                    <a:pt x="96748" y="214487"/>
                  </a:cubicBezTo>
                  <a:cubicBezTo>
                    <a:pt x="85011" y="214487"/>
                    <a:pt x="74861" y="206883"/>
                    <a:pt x="70737" y="196745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9" name="Vrije vorm 498">
              <a:extLst>
                <a:ext uri="{FF2B5EF4-FFF2-40B4-BE49-F238E27FC236}">
                  <a16:creationId xmlns:a16="http://schemas.microsoft.com/office/drawing/2014/main" id="{64256548-6157-5344-A015-FB5F13623D97}"/>
                </a:ext>
              </a:extLst>
            </p:cNvPr>
            <p:cNvSpPr/>
            <p:nvPr/>
          </p:nvSpPr>
          <p:spPr>
            <a:xfrm>
              <a:off x="2243132" y="5737084"/>
              <a:ext cx="213162" cy="218605"/>
            </a:xfrm>
            <a:custGeom>
              <a:avLst/>
              <a:gdLst>
                <a:gd name="connsiteX0" fmla="*/ 106581 w 213162"/>
                <a:gd name="connsiteY0" fmla="*/ 0 h 218605"/>
                <a:gd name="connsiteX1" fmla="*/ 213163 w 213162"/>
                <a:gd name="connsiteY1" fmla="*/ 109303 h 218605"/>
                <a:gd name="connsiteX2" fmla="*/ 106581 w 213162"/>
                <a:gd name="connsiteY2" fmla="*/ 218606 h 218605"/>
                <a:gd name="connsiteX3" fmla="*/ 0 w 213162"/>
                <a:gd name="connsiteY3" fmla="*/ 109303 h 218605"/>
                <a:gd name="connsiteX4" fmla="*/ 106581 w 213162"/>
                <a:gd name="connsiteY4" fmla="*/ 0 h 218605"/>
                <a:gd name="connsiteX5" fmla="*/ 106581 w 213162"/>
                <a:gd name="connsiteY5" fmla="*/ 28197 h 218605"/>
                <a:gd name="connsiteX6" fmla="*/ 32672 w 213162"/>
                <a:gd name="connsiteY6" fmla="*/ 109303 h 218605"/>
                <a:gd name="connsiteX7" fmla="*/ 106581 w 213162"/>
                <a:gd name="connsiteY7" fmla="*/ 190409 h 218605"/>
                <a:gd name="connsiteX8" fmla="*/ 180490 w 213162"/>
                <a:gd name="connsiteY8" fmla="*/ 109303 h 218605"/>
                <a:gd name="connsiteX9" fmla="*/ 106581 w 213162"/>
                <a:gd name="connsiteY9" fmla="*/ 28197 h 2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162" h="218605">
                  <a:moveTo>
                    <a:pt x="106581" y="0"/>
                  </a:moveTo>
                  <a:cubicBezTo>
                    <a:pt x="169705" y="0"/>
                    <a:pt x="213163" y="46573"/>
                    <a:pt x="213163" y="109303"/>
                  </a:cubicBezTo>
                  <a:cubicBezTo>
                    <a:pt x="213163" y="172033"/>
                    <a:pt x="169705" y="218606"/>
                    <a:pt x="106581" y="218606"/>
                  </a:cubicBezTo>
                  <a:cubicBezTo>
                    <a:pt x="43457" y="218606"/>
                    <a:pt x="0" y="172033"/>
                    <a:pt x="0" y="109303"/>
                  </a:cubicBezTo>
                  <a:cubicBezTo>
                    <a:pt x="0" y="46573"/>
                    <a:pt x="43457" y="0"/>
                    <a:pt x="106581" y="0"/>
                  </a:cubicBezTo>
                  <a:close/>
                  <a:moveTo>
                    <a:pt x="106581" y="28197"/>
                  </a:moveTo>
                  <a:cubicBezTo>
                    <a:pt x="61221" y="28197"/>
                    <a:pt x="32672" y="62730"/>
                    <a:pt x="32672" y="109303"/>
                  </a:cubicBezTo>
                  <a:cubicBezTo>
                    <a:pt x="32672" y="155559"/>
                    <a:pt x="61221" y="190409"/>
                    <a:pt x="106581" y="190409"/>
                  </a:cubicBezTo>
                  <a:cubicBezTo>
                    <a:pt x="151307" y="190409"/>
                    <a:pt x="180490" y="155559"/>
                    <a:pt x="180490" y="109303"/>
                  </a:cubicBezTo>
                  <a:cubicBezTo>
                    <a:pt x="180490" y="62730"/>
                    <a:pt x="151307" y="28197"/>
                    <a:pt x="106581" y="28197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0" name="Vrije vorm 499">
              <a:extLst>
                <a:ext uri="{FF2B5EF4-FFF2-40B4-BE49-F238E27FC236}">
                  <a16:creationId xmlns:a16="http://schemas.microsoft.com/office/drawing/2014/main" id="{1DBD7288-C93C-A349-85D5-69CFBCFBC335}"/>
                </a:ext>
              </a:extLst>
            </p:cNvPr>
            <p:cNvSpPr/>
            <p:nvPr/>
          </p:nvSpPr>
          <p:spPr>
            <a:xfrm>
              <a:off x="2485795" y="5737084"/>
              <a:ext cx="213162" cy="218605"/>
            </a:xfrm>
            <a:custGeom>
              <a:avLst/>
              <a:gdLst>
                <a:gd name="connsiteX0" fmla="*/ 106581 w 213162"/>
                <a:gd name="connsiteY0" fmla="*/ 0 h 218605"/>
                <a:gd name="connsiteX1" fmla="*/ 213163 w 213162"/>
                <a:gd name="connsiteY1" fmla="*/ 109303 h 218605"/>
                <a:gd name="connsiteX2" fmla="*/ 106581 w 213162"/>
                <a:gd name="connsiteY2" fmla="*/ 218606 h 218605"/>
                <a:gd name="connsiteX3" fmla="*/ 0 w 213162"/>
                <a:gd name="connsiteY3" fmla="*/ 109303 h 218605"/>
                <a:gd name="connsiteX4" fmla="*/ 106581 w 213162"/>
                <a:gd name="connsiteY4" fmla="*/ 0 h 218605"/>
                <a:gd name="connsiteX5" fmla="*/ 106581 w 213162"/>
                <a:gd name="connsiteY5" fmla="*/ 28197 h 218605"/>
                <a:gd name="connsiteX6" fmla="*/ 32672 w 213162"/>
                <a:gd name="connsiteY6" fmla="*/ 109303 h 218605"/>
                <a:gd name="connsiteX7" fmla="*/ 106581 w 213162"/>
                <a:gd name="connsiteY7" fmla="*/ 190409 h 218605"/>
                <a:gd name="connsiteX8" fmla="*/ 180490 w 213162"/>
                <a:gd name="connsiteY8" fmla="*/ 109303 h 218605"/>
                <a:gd name="connsiteX9" fmla="*/ 106581 w 213162"/>
                <a:gd name="connsiteY9" fmla="*/ 28197 h 2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162" h="218605">
                  <a:moveTo>
                    <a:pt x="106581" y="0"/>
                  </a:moveTo>
                  <a:cubicBezTo>
                    <a:pt x="169705" y="0"/>
                    <a:pt x="213163" y="46573"/>
                    <a:pt x="213163" y="109303"/>
                  </a:cubicBezTo>
                  <a:cubicBezTo>
                    <a:pt x="213163" y="172033"/>
                    <a:pt x="169705" y="218606"/>
                    <a:pt x="106581" y="218606"/>
                  </a:cubicBezTo>
                  <a:cubicBezTo>
                    <a:pt x="43457" y="218606"/>
                    <a:pt x="0" y="172033"/>
                    <a:pt x="0" y="109303"/>
                  </a:cubicBezTo>
                  <a:cubicBezTo>
                    <a:pt x="0" y="46573"/>
                    <a:pt x="43457" y="0"/>
                    <a:pt x="106581" y="0"/>
                  </a:cubicBezTo>
                  <a:close/>
                  <a:moveTo>
                    <a:pt x="106581" y="28197"/>
                  </a:moveTo>
                  <a:cubicBezTo>
                    <a:pt x="61221" y="28197"/>
                    <a:pt x="32672" y="62730"/>
                    <a:pt x="32672" y="109303"/>
                  </a:cubicBezTo>
                  <a:cubicBezTo>
                    <a:pt x="32672" y="155559"/>
                    <a:pt x="61221" y="190409"/>
                    <a:pt x="106581" y="190409"/>
                  </a:cubicBezTo>
                  <a:cubicBezTo>
                    <a:pt x="151307" y="190409"/>
                    <a:pt x="180490" y="155559"/>
                    <a:pt x="180490" y="109303"/>
                  </a:cubicBezTo>
                  <a:cubicBezTo>
                    <a:pt x="180490" y="62730"/>
                    <a:pt x="151307" y="28197"/>
                    <a:pt x="106581" y="28197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1" name="Vrije vorm 500">
              <a:extLst>
                <a:ext uri="{FF2B5EF4-FFF2-40B4-BE49-F238E27FC236}">
                  <a16:creationId xmlns:a16="http://schemas.microsoft.com/office/drawing/2014/main" id="{BA647844-3CAF-954F-8350-4CDD1457BA8E}"/>
                </a:ext>
              </a:extLst>
            </p:cNvPr>
            <p:cNvSpPr/>
            <p:nvPr/>
          </p:nvSpPr>
          <p:spPr>
            <a:xfrm>
              <a:off x="2737339" y="5740569"/>
              <a:ext cx="157651" cy="212902"/>
            </a:xfrm>
            <a:custGeom>
              <a:avLst/>
              <a:gdLst>
                <a:gd name="connsiteX0" fmla="*/ 157651 w 157651"/>
                <a:gd name="connsiteY0" fmla="*/ 198329 h 212902"/>
                <a:gd name="connsiteX1" fmla="*/ 142743 w 157651"/>
                <a:gd name="connsiteY1" fmla="*/ 212903 h 212902"/>
                <a:gd name="connsiteX2" fmla="*/ 129420 w 157651"/>
                <a:gd name="connsiteY2" fmla="*/ 206250 h 212902"/>
                <a:gd name="connsiteX3" fmla="*/ 76447 w 157651"/>
                <a:gd name="connsiteY3" fmla="*/ 129896 h 212902"/>
                <a:gd name="connsiteX4" fmla="*/ 31721 w 157651"/>
                <a:gd name="connsiteY4" fmla="*/ 129896 h 212902"/>
                <a:gd name="connsiteX5" fmla="*/ 31721 w 157651"/>
                <a:gd name="connsiteY5" fmla="*/ 197062 h 212902"/>
                <a:gd name="connsiteX6" fmla="*/ 16177 w 157651"/>
                <a:gd name="connsiteY6" fmla="*/ 212903 h 212902"/>
                <a:gd name="connsiteX7" fmla="*/ 0 w 157651"/>
                <a:gd name="connsiteY7" fmla="*/ 197062 h 212902"/>
                <a:gd name="connsiteX8" fmla="*/ 0 w 157651"/>
                <a:gd name="connsiteY8" fmla="*/ 16791 h 212902"/>
                <a:gd name="connsiteX9" fmla="*/ 17129 w 157651"/>
                <a:gd name="connsiteY9" fmla="*/ 0 h 212902"/>
                <a:gd name="connsiteX10" fmla="*/ 89135 w 157651"/>
                <a:gd name="connsiteY10" fmla="*/ 0 h 212902"/>
                <a:gd name="connsiteX11" fmla="*/ 157017 w 157651"/>
                <a:gd name="connsiteY11" fmla="*/ 64948 h 212902"/>
                <a:gd name="connsiteX12" fmla="*/ 109753 w 157651"/>
                <a:gd name="connsiteY12" fmla="*/ 125778 h 212902"/>
                <a:gd name="connsiteX13" fmla="*/ 154479 w 157651"/>
                <a:gd name="connsiteY13" fmla="*/ 188508 h 212902"/>
                <a:gd name="connsiteX14" fmla="*/ 157651 w 157651"/>
                <a:gd name="connsiteY14" fmla="*/ 198329 h 212902"/>
                <a:gd name="connsiteX15" fmla="*/ 31721 w 157651"/>
                <a:gd name="connsiteY15" fmla="*/ 102016 h 212902"/>
                <a:gd name="connsiteX16" fmla="*/ 85011 w 157651"/>
                <a:gd name="connsiteY16" fmla="*/ 102016 h 212902"/>
                <a:gd name="connsiteX17" fmla="*/ 124345 w 157651"/>
                <a:gd name="connsiteY17" fmla="*/ 64948 h 212902"/>
                <a:gd name="connsiteX18" fmla="*/ 85011 w 157651"/>
                <a:gd name="connsiteY18" fmla="*/ 27880 h 212902"/>
                <a:gd name="connsiteX19" fmla="*/ 31721 w 157651"/>
                <a:gd name="connsiteY19" fmla="*/ 27880 h 212902"/>
                <a:gd name="connsiteX20" fmla="*/ 31721 w 157651"/>
                <a:gd name="connsiteY20" fmla="*/ 102016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651" h="212902">
                  <a:moveTo>
                    <a:pt x="157651" y="198329"/>
                  </a:moveTo>
                  <a:cubicBezTo>
                    <a:pt x="157651" y="204982"/>
                    <a:pt x="151624" y="212903"/>
                    <a:pt x="142743" y="212903"/>
                  </a:cubicBezTo>
                  <a:cubicBezTo>
                    <a:pt x="137350" y="212903"/>
                    <a:pt x="132275" y="210368"/>
                    <a:pt x="129420" y="206250"/>
                  </a:cubicBezTo>
                  <a:lnTo>
                    <a:pt x="76447" y="129896"/>
                  </a:lnTo>
                  <a:lnTo>
                    <a:pt x="31721" y="129896"/>
                  </a:lnTo>
                  <a:lnTo>
                    <a:pt x="31721" y="197062"/>
                  </a:lnTo>
                  <a:cubicBezTo>
                    <a:pt x="31721" y="205616"/>
                    <a:pt x="24742" y="212903"/>
                    <a:pt x="16177" y="212903"/>
                  </a:cubicBezTo>
                  <a:cubicBezTo>
                    <a:pt x="7296" y="212903"/>
                    <a:pt x="0" y="205616"/>
                    <a:pt x="0" y="197062"/>
                  </a:cubicBez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89135" y="0"/>
                  </a:lnTo>
                  <a:cubicBezTo>
                    <a:pt x="129420" y="0"/>
                    <a:pt x="157017" y="25979"/>
                    <a:pt x="157017" y="64948"/>
                  </a:cubicBezTo>
                  <a:cubicBezTo>
                    <a:pt x="157017" y="100432"/>
                    <a:pt x="134813" y="120708"/>
                    <a:pt x="109753" y="125778"/>
                  </a:cubicBezTo>
                  <a:lnTo>
                    <a:pt x="154479" y="188508"/>
                  </a:lnTo>
                  <a:cubicBezTo>
                    <a:pt x="156383" y="190726"/>
                    <a:pt x="157651" y="193260"/>
                    <a:pt x="157651" y="198329"/>
                  </a:cubicBezTo>
                  <a:close/>
                  <a:moveTo>
                    <a:pt x="31721" y="102016"/>
                  </a:moveTo>
                  <a:lnTo>
                    <a:pt x="85011" y="102016"/>
                  </a:lnTo>
                  <a:cubicBezTo>
                    <a:pt x="107850" y="102016"/>
                    <a:pt x="124345" y="87125"/>
                    <a:pt x="124345" y="64948"/>
                  </a:cubicBezTo>
                  <a:cubicBezTo>
                    <a:pt x="124345" y="42771"/>
                    <a:pt x="107850" y="27880"/>
                    <a:pt x="85011" y="27880"/>
                  </a:cubicBezTo>
                  <a:lnTo>
                    <a:pt x="31721" y="27880"/>
                  </a:lnTo>
                  <a:lnTo>
                    <a:pt x="31721" y="102016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2" name="Vrije vorm 501">
              <a:extLst>
                <a:ext uri="{FF2B5EF4-FFF2-40B4-BE49-F238E27FC236}">
                  <a16:creationId xmlns:a16="http://schemas.microsoft.com/office/drawing/2014/main" id="{C992182B-5C8E-234B-BCAB-A8B495553517}"/>
                </a:ext>
              </a:extLst>
            </p:cNvPr>
            <p:cNvSpPr/>
            <p:nvPr/>
          </p:nvSpPr>
          <p:spPr>
            <a:xfrm>
              <a:off x="3015212" y="5738984"/>
              <a:ext cx="129420" cy="212902"/>
            </a:xfrm>
            <a:custGeom>
              <a:avLst/>
              <a:gdLst>
                <a:gd name="connsiteX0" fmla="*/ 0 w 129420"/>
                <a:gd name="connsiteY0" fmla="*/ 196112 h 212902"/>
                <a:gd name="connsiteX1" fmla="*/ 0 w 129420"/>
                <a:gd name="connsiteY1" fmla="*/ 15841 h 212902"/>
                <a:gd name="connsiteX2" fmla="*/ 16178 w 129420"/>
                <a:gd name="connsiteY2" fmla="*/ 0 h 212902"/>
                <a:gd name="connsiteX3" fmla="*/ 31721 w 129420"/>
                <a:gd name="connsiteY3" fmla="*/ 15841 h 212902"/>
                <a:gd name="connsiteX4" fmla="*/ 31721 w 129420"/>
                <a:gd name="connsiteY4" fmla="*/ 185023 h 212902"/>
                <a:gd name="connsiteX5" fmla="*/ 115146 w 129420"/>
                <a:gd name="connsiteY5" fmla="*/ 185023 h 212902"/>
                <a:gd name="connsiteX6" fmla="*/ 129420 w 129420"/>
                <a:gd name="connsiteY6" fmla="*/ 198646 h 212902"/>
                <a:gd name="connsiteX7" fmla="*/ 115146 w 129420"/>
                <a:gd name="connsiteY7" fmla="*/ 212903 h 212902"/>
                <a:gd name="connsiteX8" fmla="*/ 17129 w 129420"/>
                <a:gd name="connsiteY8" fmla="*/ 212903 h 212902"/>
                <a:gd name="connsiteX9" fmla="*/ 0 w 129420"/>
                <a:gd name="connsiteY9" fmla="*/ 19611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420" h="212902">
                  <a:moveTo>
                    <a:pt x="0" y="196112"/>
                  </a:moveTo>
                  <a:lnTo>
                    <a:pt x="0" y="15841"/>
                  </a:lnTo>
                  <a:cubicBezTo>
                    <a:pt x="0" y="7287"/>
                    <a:pt x="7296" y="0"/>
                    <a:pt x="16178" y="0"/>
                  </a:cubicBezTo>
                  <a:cubicBezTo>
                    <a:pt x="24742" y="0"/>
                    <a:pt x="31721" y="7287"/>
                    <a:pt x="31721" y="15841"/>
                  </a:cubicBezTo>
                  <a:lnTo>
                    <a:pt x="31721" y="185023"/>
                  </a:lnTo>
                  <a:lnTo>
                    <a:pt x="115146" y="185023"/>
                  </a:lnTo>
                  <a:cubicBezTo>
                    <a:pt x="122759" y="185023"/>
                    <a:pt x="129420" y="191042"/>
                    <a:pt x="129420" y="198646"/>
                  </a:cubicBezTo>
                  <a:cubicBezTo>
                    <a:pt x="129420" y="206567"/>
                    <a:pt x="122759" y="212903"/>
                    <a:pt x="115146" y="212903"/>
                  </a:cubicBezTo>
                  <a:lnTo>
                    <a:pt x="17129" y="212903"/>
                  </a:lnTo>
                  <a:cubicBezTo>
                    <a:pt x="6027" y="212903"/>
                    <a:pt x="0" y="206883"/>
                    <a:pt x="0" y="196112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3" name="Vrije vorm 502">
              <a:extLst>
                <a:ext uri="{FF2B5EF4-FFF2-40B4-BE49-F238E27FC236}">
                  <a16:creationId xmlns:a16="http://schemas.microsoft.com/office/drawing/2014/main" id="{1CB806FA-2EDF-FF4A-94D1-6C3F20A43B27}"/>
                </a:ext>
              </a:extLst>
            </p:cNvPr>
            <p:cNvSpPr/>
            <p:nvPr/>
          </p:nvSpPr>
          <p:spPr>
            <a:xfrm>
              <a:off x="3163030" y="5738984"/>
              <a:ext cx="193812" cy="214487"/>
            </a:xfrm>
            <a:custGeom>
              <a:avLst/>
              <a:gdLst>
                <a:gd name="connsiteX0" fmla="*/ 193813 w 193812"/>
                <a:gd name="connsiteY0" fmla="*/ 198329 h 214487"/>
                <a:gd name="connsiteX1" fmla="*/ 177635 w 193812"/>
                <a:gd name="connsiteY1" fmla="*/ 214487 h 214487"/>
                <a:gd name="connsiteX2" fmla="*/ 162727 w 193812"/>
                <a:gd name="connsiteY2" fmla="*/ 204349 h 214487"/>
                <a:gd name="connsiteX3" fmla="*/ 149404 w 193812"/>
                <a:gd name="connsiteY3" fmla="*/ 169182 h 214487"/>
                <a:gd name="connsiteX4" fmla="*/ 44409 w 193812"/>
                <a:gd name="connsiteY4" fmla="*/ 169182 h 214487"/>
                <a:gd name="connsiteX5" fmla="*/ 31086 w 193812"/>
                <a:gd name="connsiteY5" fmla="*/ 204349 h 214487"/>
                <a:gd name="connsiteX6" fmla="*/ 16177 w 193812"/>
                <a:gd name="connsiteY6" fmla="*/ 214487 h 214487"/>
                <a:gd name="connsiteX7" fmla="*/ 0 w 193812"/>
                <a:gd name="connsiteY7" fmla="*/ 198329 h 214487"/>
                <a:gd name="connsiteX8" fmla="*/ 1269 w 193812"/>
                <a:gd name="connsiteY8" fmla="*/ 192310 h 214487"/>
                <a:gd name="connsiteX9" fmla="*/ 71054 w 193812"/>
                <a:gd name="connsiteY9" fmla="*/ 17742 h 214487"/>
                <a:gd name="connsiteX10" fmla="*/ 96748 w 193812"/>
                <a:gd name="connsiteY10" fmla="*/ 0 h 214487"/>
                <a:gd name="connsiteX11" fmla="*/ 122759 w 193812"/>
                <a:gd name="connsiteY11" fmla="*/ 17742 h 214487"/>
                <a:gd name="connsiteX12" fmla="*/ 192544 w 193812"/>
                <a:gd name="connsiteY12" fmla="*/ 192310 h 214487"/>
                <a:gd name="connsiteX13" fmla="*/ 193813 w 193812"/>
                <a:gd name="connsiteY13" fmla="*/ 198329 h 214487"/>
                <a:gd name="connsiteX14" fmla="*/ 138936 w 193812"/>
                <a:gd name="connsiteY14" fmla="*/ 140985 h 214487"/>
                <a:gd name="connsiteX15" fmla="*/ 96748 w 193812"/>
                <a:gd name="connsiteY15" fmla="*/ 29147 h 214487"/>
                <a:gd name="connsiteX16" fmla="*/ 54877 w 193812"/>
                <a:gd name="connsiteY16" fmla="*/ 140985 h 214487"/>
                <a:gd name="connsiteX17" fmla="*/ 138936 w 193812"/>
                <a:gd name="connsiteY17" fmla="*/ 140985 h 2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812" h="214487">
                  <a:moveTo>
                    <a:pt x="193813" y="198329"/>
                  </a:moveTo>
                  <a:cubicBezTo>
                    <a:pt x="193813" y="207200"/>
                    <a:pt x="186517" y="214487"/>
                    <a:pt x="177635" y="214487"/>
                  </a:cubicBezTo>
                  <a:cubicBezTo>
                    <a:pt x="170657" y="214487"/>
                    <a:pt x="164630" y="210052"/>
                    <a:pt x="162727" y="204349"/>
                  </a:cubicBezTo>
                  <a:lnTo>
                    <a:pt x="149404" y="169182"/>
                  </a:lnTo>
                  <a:lnTo>
                    <a:pt x="44409" y="169182"/>
                  </a:lnTo>
                  <a:lnTo>
                    <a:pt x="31086" y="204349"/>
                  </a:lnTo>
                  <a:cubicBezTo>
                    <a:pt x="28866" y="210052"/>
                    <a:pt x="22839" y="214487"/>
                    <a:pt x="16177" y="214487"/>
                  </a:cubicBezTo>
                  <a:cubicBezTo>
                    <a:pt x="7296" y="214487"/>
                    <a:pt x="0" y="207200"/>
                    <a:pt x="0" y="198329"/>
                  </a:cubicBezTo>
                  <a:cubicBezTo>
                    <a:pt x="0" y="196428"/>
                    <a:pt x="634" y="194211"/>
                    <a:pt x="1269" y="192310"/>
                  </a:cubicBezTo>
                  <a:lnTo>
                    <a:pt x="71054" y="17742"/>
                  </a:lnTo>
                  <a:cubicBezTo>
                    <a:pt x="74861" y="7604"/>
                    <a:pt x="85011" y="0"/>
                    <a:pt x="96748" y="0"/>
                  </a:cubicBezTo>
                  <a:cubicBezTo>
                    <a:pt x="108802" y="0"/>
                    <a:pt x="118635" y="7604"/>
                    <a:pt x="122759" y="17742"/>
                  </a:cubicBezTo>
                  <a:lnTo>
                    <a:pt x="192544" y="192310"/>
                  </a:lnTo>
                  <a:cubicBezTo>
                    <a:pt x="193178" y="193894"/>
                    <a:pt x="193813" y="196112"/>
                    <a:pt x="193813" y="198329"/>
                  </a:cubicBezTo>
                  <a:close/>
                  <a:moveTo>
                    <a:pt x="138936" y="140985"/>
                  </a:moveTo>
                  <a:lnTo>
                    <a:pt x="96748" y="29147"/>
                  </a:lnTo>
                  <a:lnTo>
                    <a:pt x="54877" y="140985"/>
                  </a:lnTo>
                  <a:lnTo>
                    <a:pt x="138936" y="140985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4" name="Vrije vorm 503">
              <a:extLst>
                <a:ext uri="{FF2B5EF4-FFF2-40B4-BE49-F238E27FC236}">
                  <a16:creationId xmlns:a16="http://schemas.microsoft.com/office/drawing/2014/main" id="{814C915A-5707-9E47-8024-3FC4BE9E5B46}"/>
                </a:ext>
              </a:extLst>
            </p:cNvPr>
            <p:cNvSpPr/>
            <p:nvPr/>
          </p:nvSpPr>
          <p:spPr>
            <a:xfrm>
              <a:off x="3346375" y="5740569"/>
              <a:ext cx="166216" cy="212902"/>
            </a:xfrm>
            <a:custGeom>
              <a:avLst/>
              <a:gdLst>
                <a:gd name="connsiteX0" fmla="*/ 67248 w 166216"/>
                <a:gd name="connsiteY0" fmla="*/ 197062 h 212902"/>
                <a:gd name="connsiteX1" fmla="*/ 67248 w 166216"/>
                <a:gd name="connsiteY1" fmla="*/ 27880 h 212902"/>
                <a:gd name="connsiteX2" fmla="*/ 13957 w 166216"/>
                <a:gd name="connsiteY2" fmla="*/ 27880 h 212902"/>
                <a:gd name="connsiteX3" fmla="*/ 0 w 166216"/>
                <a:gd name="connsiteY3" fmla="*/ 14257 h 212902"/>
                <a:gd name="connsiteX4" fmla="*/ 13957 w 166216"/>
                <a:gd name="connsiteY4" fmla="*/ 0 h 212902"/>
                <a:gd name="connsiteX5" fmla="*/ 151942 w 166216"/>
                <a:gd name="connsiteY5" fmla="*/ 0 h 212902"/>
                <a:gd name="connsiteX6" fmla="*/ 166216 w 166216"/>
                <a:gd name="connsiteY6" fmla="*/ 14257 h 212902"/>
                <a:gd name="connsiteX7" fmla="*/ 151942 w 166216"/>
                <a:gd name="connsiteY7" fmla="*/ 27880 h 212902"/>
                <a:gd name="connsiteX8" fmla="*/ 98968 w 166216"/>
                <a:gd name="connsiteY8" fmla="*/ 27880 h 212902"/>
                <a:gd name="connsiteX9" fmla="*/ 98968 w 166216"/>
                <a:gd name="connsiteY9" fmla="*/ 197062 h 212902"/>
                <a:gd name="connsiteX10" fmla="*/ 83108 w 166216"/>
                <a:gd name="connsiteY10" fmla="*/ 212903 h 212902"/>
                <a:gd name="connsiteX11" fmla="*/ 67248 w 166216"/>
                <a:gd name="connsiteY11" fmla="*/ 197062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16" h="212902">
                  <a:moveTo>
                    <a:pt x="67248" y="197062"/>
                  </a:moveTo>
                  <a:lnTo>
                    <a:pt x="67248" y="27880"/>
                  </a:lnTo>
                  <a:lnTo>
                    <a:pt x="13957" y="27880"/>
                  </a:lnTo>
                  <a:cubicBezTo>
                    <a:pt x="6344" y="27880"/>
                    <a:pt x="0" y="21861"/>
                    <a:pt x="0" y="14257"/>
                  </a:cubicBezTo>
                  <a:cubicBezTo>
                    <a:pt x="0" y="6336"/>
                    <a:pt x="6344" y="0"/>
                    <a:pt x="13957" y="0"/>
                  </a:cubicBezTo>
                  <a:lnTo>
                    <a:pt x="151942" y="0"/>
                  </a:lnTo>
                  <a:cubicBezTo>
                    <a:pt x="159555" y="0"/>
                    <a:pt x="166216" y="6336"/>
                    <a:pt x="166216" y="14257"/>
                  </a:cubicBezTo>
                  <a:cubicBezTo>
                    <a:pt x="166216" y="21861"/>
                    <a:pt x="159555" y="27880"/>
                    <a:pt x="151942" y="27880"/>
                  </a:cubicBezTo>
                  <a:lnTo>
                    <a:pt x="98968" y="27880"/>
                  </a:lnTo>
                  <a:lnTo>
                    <a:pt x="98968" y="197062"/>
                  </a:lnTo>
                  <a:cubicBezTo>
                    <a:pt x="98968" y="205616"/>
                    <a:pt x="91673" y="212903"/>
                    <a:pt x="83108" y="212903"/>
                  </a:cubicBezTo>
                  <a:cubicBezTo>
                    <a:pt x="74226" y="212903"/>
                    <a:pt x="67248" y="205616"/>
                    <a:pt x="67248" y="197062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5" name="Vrije vorm 504">
              <a:extLst>
                <a:ext uri="{FF2B5EF4-FFF2-40B4-BE49-F238E27FC236}">
                  <a16:creationId xmlns:a16="http://schemas.microsoft.com/office/drawing/2014/main" id="{D40C4689-E4CE-8440-8CD6-E6ACCE1D2C45}"/>
                </a:ext>
              </a:extLst>
            </p:cNvPr>
            <p:cNvSpPr/>
            <p:nvPr/>
          </p:nvSpPr>
          <p:spPr>
            <a:xfrm>
              <a:off x="3543677" y="5740569"/>
              <a:ext cx="143694" cy="211318"/>
            </a:xfrm>
            <a:custGeom>
              <a:avLst/>
              <a:gdLst>
                <a:gd name="connsiteX0" fmla="*/ 0 w 143694"/>
                <a:gd name="connsiteY0" fmla="*/ 194527 h 211318"/>
                <a:gd name="connsiteX1" fmla="*/ 0 w 143694"/>
                <a:gd name="connsiteY1" fmla="*/ 16791 h 211318"/>
                <a:gd name="connsiteX2" fmla="*/ 17129 w 143694"/>
                <a:gd name="connsiteY2" fmla="*/ 0 h 211318"/>
                <a:gd name="connsiteX3" fmla="*/ 129420 w 143694"/>
                <a:gd name="connsiteY3" fmla="*/ 0 h 211318"/>
                <a:gd name="connsiteX4" fmla="*/ 143695 w 143694"/>
                <a:gd name="connsiteY4" fmla="*/ 14257 h 211318"/>
                <a:gd name="connsiteX5" fmla="*/ 129420 w 143694"/>
                <a:gd name="connsiteY5" fmla="*/ 27880 h 211318"/>
                <a:gd name="connsiteX6" fmla="*/ 31721 w 143694"/>
                <a:gd name="connsiteY6" fmla="*/ 27880 h 211318"/>
                <a:gd name="connsiteX7" fmla="*/ 31721 w 143694"/>
                <a:gd name="connsiteY7" fmla="*/ 89660 h 211318"/>
                <a:gd name="connsiteX8" fmla="*/ 127200 w 143694"/>
                <a:gd name="connsiteY8" fmla="*/ 89660 h 211318"/>
                <a:gd name="connsiteX9" fmla="*/ 141474 w 143694"/>
                <a:gd name="connsiteY9" fmla="*/ 103283 h 211318"/>
                <a:gd name="connsiteX10" fmla="*/ 127200 w 143694"/>
                <a:gd name="connsiteY10" fmla="*/ 117540 h 211318"/>
                <a:gd name="connsiteX11" fmla="*/ 31721 w 143694"/>
                <a:gd name="connsiteY11" fmla="*/ 117540 h 211318"/>
                <a:gd name="connsiteX12" fmla="*/ 31721 w 143694"/>
                <a:gd name="connsiteY12" fmla="*/ 183439 h 211318"/>
                <a:gd name="connsiteX13" fmla="*/ 129420 w 143694"/>
                <a:gd name="connsiteY13" fmla="*/ 183439 h 211318"/>
                <a:gd name="connsiteX14" fmla="*/ 143695 w 143694"/>
                <a:gd name="connsiteY14" fmla="*/ 197062 h 211318"/>
                <a:gd name="connsiteX15" fmla="*/ 129420 w 143694"/>
                <a:gd name="connsiteY15" fmla="*/ 211319 h 211318"/>
                <a:gd name="connsiteX16" fmla="*/ 17129 w 143694"/>
                <a:gd name="connsiteY16" fmla="*/ 211319 h 211318"/>
                <a:gd name="connsiteX17" fmla="*/ 0 w 143694"/>
                <a:gd name="connsiteY17" fmla="*/ 194527 h 2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694" h="211318">
                  <a:moveTo>
                    <a:pt x="0" y="194527"/>
                  </a:move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129420" y="0"/>
                  </a:lnTo>
                  <a:cubicBezTo>
                    <a:pt x="137033" y="0"/>
                    <a:pt x="143695" y="6336"/>
                    <a:pt x="143695" y="14257"/>
                  </a:cubicBezTo>
                  <a:cubicBezTo>
                    <a:pt x="143695" y="21861"/>
                    <a:pt x="137033" y="27880"/>
                    <a:pt x="129420" y="27880"/>
                  </a:cubicBezTo>
                  <a:lnTo>
                    <a:pt x="31721" y="27880"/>
                  </a:lnTo>
                  <a:lnTo>
                    <a:pt x="31721" y="89660"/>
                  </a:lnTo>
                  <a:lnTo>
                    <a:pt x="127200" y="89660"/>
                  </a:lnTo>
                  <a:cubicBezTo>
                    <a:pt x="134813" y="89660"/>
                    <a:pt x="141474" y="95680"/>
                    <a:pt x="141474" y="103283"/>
                  </a:cubicBezTo>
                  <a:cubicBezTo>
                    <a:pt x="141474" y="111204"/>
                    <a:pt x="134813" y="117540"/>
                    <a:pt x="127200" y="117540"/>
                  </a:cubicBezTo>
                  <a:lnTo>
                    <a:pt x="31721" y="117540"/>
                  </a:lnTo>
                  <a:lnTo>
                    <a:pt x="31721" y="183439"/>
                  </a:lnTo>
                  <a:lnTo>
                    <a:pt x="129420" y="183439"/>
                  </a:lnTo>
                  <a:cubicBezTo>
                    <a:pt x="137033" y="183439"/>
                    <a:pt x="143695" y="189458"/>
                    <a:pt x="143695" y="197062"/>
                  </a:cubicBezTo>
                  <a:cubicBezTo>
                    <a:pt x="143695" y="204982"/>
                    <a:pt x="137033" y="211319"/>
                    <a:pt x="129420" y="211319"/>
                  </a:cubicBezTo>
                  <a:lnTo>
                    <a:pt x="17129" y="211319"/>
                  </a:lnTo>
                  <a:cubicBezTo>
                    <a:pt x="6027" y="211319"/>
                    <a:pt x="0" y="205299"/>
                    <a:pt x="0" y="194527"/>
                  </a:cubicBez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6" name="Vrije vorm 505">
              <a:extLst>
                <a:ext uri="{FF2B5EF4-FFF2-40B4-BE49-F238E27FC236}">
                  <a16:creationId xmlns:a16="http://schemas.microsoft.com/office/drawing/2014/main" id="{60816408-93A9-C847-98C1-7FC80A99864D}"/>
                </a:ext>
              </a:extLst>
            </p:cNvPr>
            <p:cNvSpPr/>
            <p:nvPr/>
          </p:nvSpPr>
          <p:spPr>
            <a:xfrm>
              <a:off x="3725436" y="5740569"/>
              <a:ext cx="157651" cy="212902"/>
            </a:xfrm>
            <a:custGeom>
              <a:avLst/>
              <a:gdLst>
                <a:gd name="connsiteX0" fmla="*/ 157651 w 157651"/>
                <a:gd name="connsiteY0" fmla="*/ 198329 h 212902"/>
                <a:gd name="connsiteX1" fmla="*/ 142743 w 157651"/>
                <a:gd name="connsiteY1" fmla="*/ 212903 h 212902"/>
                <a:gd name="connsiteX2" fmla="*/ 129420 w 157651"/>
                <a:gd name="connsiteY2" fmla="*/ 206250 h 212902"/>
                <a:gd name="connsiteX3" fmla="*/ 76447 w 157651"/>
                <a:gd name="connsiteY3" fmla="*/ 129896 h 212902"/>
                <a:gd name="connsiteX4" fmla="*/ 31721 w 157651"/>
                <a:gd name="connsiteY4" fmla="*/ 129896 h 212902"/>
                <a:gd name="connsiteX5" fmla="*/ 31721 w 157651"/>
                <a:gd name="connsiteY5" fmla="*/ 197062 h 212902"/>
                <a:gd name="connsiteX6" fmla="*/ 16177 w 157651"/>
                <a:gd name="connsiteY6" fmla="*/ 212903 h 212902"/>
                <a:gd name="connsiteX7" fmla="*/ 0 w 157651"/>
                <a:gd name="connsiteY7" fmla="*/ 197062 h 212902"/>
                <a:gd name="connsiteX8" fmla="*/ 0 w 157651"/>
                <a:gd name="connsiteY8" fmla="*/ 16791 h 212902"/>
                <a:gd name="connsiteX9" fmla="*/ 17129 w 157651"/>
                <a:gd name="connsiteY9" fmla="*/ 0 h 212902"/>
                <a:gd name="connsiteX10" fmla="*/ 89135 w 157651"/>
                <a:gd name="connsiteY10" fmla="*/ 0 h 212902"/>
                <a:gd name="connsiteX11" fmla="*/ 157017 w 157651"/>
                <a:gd name="connsiteY11" fmla="*/ 64948 h 212902"/>
                <a:gd name="connsiteX12" fmla="*/ 109753 w 157651"/>
                <a:gd name="connsiteY12" fmla="*/ 125778 h 212902"/>
                <a:gd name="connsiteX13" fmla="*/ 154479 w 157651"/>
                <a:gd name="connsiteY13" fmla="*/ 188508 h 212902"/>
                <a:gd name="connsiteX14" fmla="*/ 157651 w 157651"/>
                <a:gd name="connsiteY14" fmla="*/ 198329 h 212902"/>
                <a:gd name="connsiteX15" fmla="*/ 31721 w 157651"/>
                <a:gd name="connsiteY15" fmla="*/ 102016 h 212902"/>
                <a:gd name="connsiteX16" fmla="*/ 85011 w 157651"/>
                <a:gd name="connsiteY16" fmla="*/ 102016 h 212902"/>
                <a:gd name="connsiteX17" fmla="*/ 124345 w 157651"/>
                <a:gd name="connsiteY17" fmla="*/ 64948 h 212902"/>
                <a:gd name="connsiteX18" fmla="*/ 85011 w 157651"/>
                <a:gd name="connsiteY18" fmla="*/ 27880 h 212902"/>
                <a:gd name="connsiteX19" fmla="*/ 31721 w 157651"/>
                <a:gd name="connsiteY19" fmla="*/ 27880 h 212902"/>
                <a:gd name="connsiteX20" fmla="*/ 31721 w 157651"/>
                <a:gd name="connsiteY20" fmla="*/ 102016 h 2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651" h="212902">
                  <a:moveTo>
                    <a:pt x="157651" y="198329"/>
                  </a:moveTo>
                  <a:cubicBezTo>
                    <a:pt x="157651" y="204982"/>
                    <a:pt x="151625" y="212903"/>
                    <a:pt x="142743" y="212903"/>
                  </a:cubicBezTo>
                  <a:cubicBezTo>
                    <a:pt x="137350" y="212903"/>
                    <a:pt x="132275" y="210368"/>
                    <a:pt x="129420" y="206250"/>
                  </a:cubicBezTo>
                  <a:lnTo>
                    <a:pt x="76447" y="129896"/>
                  </a:lnTo>
                  <a:lnTo>
                    <a:pt x="31721" y="129896"/>
                  </a:lnTo>
                  <a:lnTo>
                    <a:pt x="31721" y="197062"/>
                  </a:lnTo>
                  <a:cubicBezTo>
                    <a:pt x="31721" y="205616"/>
                    <a:pt x="24742" y="212903"/>
                    <a:pt x="16177" y="212903"/>
                  </a:cubicBezTo>
                  <a:cubicBezTo>
                    <a:pt x="7296" y="212903"/>
                    <a:pt x="0" y="205616"/>
                    <a:pt x="0" y="197062"/>
                  </a:cubicBezTo>
                  <a:lnTo>
                    <a:pt x="0" y="16791"/>
                  </a:lnTo>
                  <a:cubicBezTo>
                    <a:pt x="0" y="6020"/>
                    <a:pt x="6027" y="0"/>
                    <a:pt x="17129" y="0"/>
                  </a:cubicBezTo>
                  <a:lnTo>
                    <a:pt x="89135" y="0"/>
                  </a:lnTo>
                  <a:cubicBezTo>
                    <a:pt x="129420" y="0"/>
                    <a:pt x="157017" y="25979"/>
                    <a:pt x="157017" y="64948"/>
                  </a:cubicBezTo>
                  <a:cubicBezTo>
                    <a:pt x="157017" y="100432"/>
                    <a:pt x="134813" y="120708"/>
                    <a:pt x="109753" y="125778"/>
                  </a:cubicBezTo>
                  <a:lnTo>
                    <a:pt x="154479" y="188508"/>
                  </a:lnTo>
                  <a:cubicBezTo>
                    <a:pt x="156383" y="190726"/>
                    <a:pt x="157651" y="193260"/>
                    <a:pt x="157651" y="198329"/>
                  </a:cubicBezTo>
                  <a:close/>
                  <a:moveTo>
                    <a:pt x="31721" y="102016"/>
                  </a:moveTo>
                  <a:lnTo>
                    <a:pt x="85011" y="102016"/>
                  </a:lnTo>
                  <a:cubicBezTo>
                    <a:pt x="107850" y="102016"/>
                    <a:pt x="124345" y="87125"/>
                    <a:pt x="124345" y="64948"/>
                  </a:cubicBezTo>
                  <a:cubicBezTo>
                    <a:pt x="124345" y="42771"/>
                    <a:pt x="107850" y="27880"/>
                    <a:pt x="85011" y="27880"/>
                  </a:cubicBezTo>
                  <a:lnTo>
                    <a:pt x="31721" y="27880"/>
                  </a:lnTo>
                  <a:lnTo>
                    <a:pt x="31721" y="102016"/>
                  </a:lnTo>
                  <a:close/>
                </a:path>
              </a:pathLst>
            </a:custGeom>
            <a:solidFill>
              <a:srgbClr val="80B13E"/>
            </a:solidFill>
            <a:ln w="63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512" name="Graphic 10">
            <a:extLst>
              <a:ext uri="{FF2B5EF4-FFF2-40B4-BE49-F238E27FC236}">
                <a16:creationId xmlns:a16="http://schemas.microsoft.com/office/drawing/2014/main" id="{1D9E04F6-7C69-744A-8AE4-B024C1C45140}"/>
              </a:ext>
            </a:extLst>
          </p:cNvPr>
          <p:cNvGrpSpPr/>
          <p:nvPr userDrawn="1"/>
        </p:nvGrpSpPr>
        <p:grpSpPr>
          <a:xfrm>
            <a:off x="6250872" y="3764679"/>
            <a:ext cx="3855911" cy="967234"/>
            <a:chOff x="534779" y="424223"/>
            <a:chExt cx="3855911" cy="967234"/>
          </a:xfrm>
          <a:solidFill>
            <a:schemeClr val="bg1"/>
          </a:solidFill>
        </p:grpSpPr>
        <p:sp>
          <p:nvSpPr>
            <p:cNvPr id="513" name="Vrije vorm 512">
              <a:extLst>
                <a:ext uri="{FF2B5EF4-FFF2-40B4-BE49-F238E27FC236}">
                  <a16:creationId xmlns:a16="http://schemas.microsoft.com/office/drawing/2014/main" id="{99073D8B-DC15-6942-A5AD-FAB2B6581624}"/>
                </a:ext>
              </a:extLst>
            </p:cNvPr>
            <p:cNvSpPr/>
            <p:nvPr/>
          </p:nvSpPr>
          <p:spPr>
            <a:xfrm>
              <a:off x="758133" y="1031011"/>
              <a:ext cx="362237" cy="132901"/>
            </a:xfrm>
            <a:custGeom>
              <a:avLst/>
              <a:gdLst>
                <a:gd name="connsiteX0" fmla="*/ 295650 w 362237"/>
                <a:gd name="connsiteY0" fmla="*/ 132901 h 132901"/>
                <a:gd name="connsiteX1" fmla="*/ 66588 w 362237"/>
                <a:gd name="connsiteY1" fmla="*/ 132901 h 132901"/>
                <a:gd name="connsiteX2" fmla="*/ 0 w 362237"/>
                <a:gd name="connsiteY2" fmla="*/ 66451 h 132901"/>
                <a:gd name="connsiteX3" fmla="*/ 0 w 362237"/>
                <a:gd name="connsiteY3" fmla="*/ 66451 h 132901"/>
                <a:gd name="connsiteX4" fmla="*/ 66588 w 362237"/>
                <a:gd name="connsiteY4" fmla="*/ 0 h 132901"/>
                <a:gd name="connsiteX5" fmla="*/ 295650 w 362237"/>
                <a:gd name="connsiteY5" fmla="*/ 0 h 132901"/>
                <a:gd name="connsiteX6" fmla="*/ 362238 w 362237"/>
                <a:gd name="connsiteY6" fmla="*/ 66451 h 132901"/>
                <a:gd name="connsiteX7" fmla="*/ 362238 w 362237"/>
                <a:gd name="connsiteY7" fmla="*/ 66451 h 132901"/>
                <a:gd name="connsiteX8" fmla="*/ 295650 w 362237"/>
                <a:gd name="connsiteY8" fmla="*/ 132901 h 1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237" h="132901">
                  <a:moveTo>
                    <a:pt x="295650" y="132901"/>
                  </a:moveTo>
                  <a:lnTo>
                    <a:pt x="66588" y="132901"/>
                  </a:lnTo>
                  <a:cubicBezTo>
                    <a:pt x="29965" y="132901"/>
                    <a:pt x="0" y="102998"/>
                    <a:pt x="0" y="66451"/>
                  </a:cubicBezTo>
                  <a:lnTo>
                    <a:pt x="0" y="66451"/>
                  </a:lnTo>
                  <a:cubicBezTo>
                    <a:pt x="0" y="29903"/>
                    <a:pt x="29965" y="0"/>
                    <a:pt x="66588" y="0"/>
                  </a:cubicBezTo>
                  <a:lnTo>
                    <a:pt x="295650" y="0"/>
                  </a:lnTo>
                  <a:cubicBezTo>
                    <a:pt x="332273" y="0"/>
                    <a:pt x="362238" y="29903"/>
                    <a:pt x="362238" y="66451"/>
                  </a:cubicBezTo>
                  <a:lnTo>
                    <a:pt x="362238" y="66451"/>
                  </a:lnTo>
                  <a:cubicBezTo>
                    <a:pt x="362238" y="103093"/>
                    <a:pt x="332273" y="132901"/>
                    <a:pt x="295650" y="132901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4" name="Vrije vorm 513">
              <a:extLst>
                <a:ext uri="{FF2B5EF4-FFF2-40B4-BE49-F238E27FC236}">
                  <a16:creationId xmlns:a16="http://schemas.microsoft.com/office/drawing/2014/main" id="{E0962642-9BD9-5F42-81B1-95790BB6146B}"/>
                </a:ext>
              </a:extLst>
            </p:cNvPr>
            <p:cNvSpPr/>
            <p:nvPr/>
          </p:nvSpPr>
          <p:spPr>
            <a:xfrm>
              <a:off x="1053783" y="1372472"/>
              <a:ext cx="116433" cy="18985"/>
            </a:xfrm>
            <a:custGeom>
              <a:avLst/>
              <a:gdLst>
                <a:gd name="connsiteX0" fmla="*/ 107016 w 116433"/>
                <a:gd name="connsiteY0" fmla="*/ 18986 h 18985"/>
                <a:gd name="connsiteX1" fmla="*/ 9513 w 116433"/>
                <a:gd name="connsiteY1" fmla="*/ 18986 h 18985"/>
                <a:gd name="connsiteX2" fmla="*/ 0 w 116433"/>
                <a:gd name="connsiteY2" fmla="*/ 9493 h 18985"/>
                <a:gd name="connsiteX3" fmla="*/ 9513 w 116433"/>
                <a:gd name="connsiteY3" fmla="*/ 0 h 18985"/>
                <a:gd name="connsiteX4" fmla="*/ 106921 w 116433"/>
                <a:gd name="connsiteY4" fmla="*/ 0 h 18985"/>
                <a:gd name="connsiteX5" fmla="*/ 116434 w 116433"/>
                <a:gd name="connsiteY5" fmla="*/ 9493 h 18985"/>
                <a:gd name="connsiteX6" fmla="*/ 107016 w 116433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33" h="18985">
                  <a:moveTo>
                    <a:pt x="10701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06921" y="0"/>
                  </a:lnTo>
                  <a:cubicBezTo>
                    <a:pt x="112153" y="0"/>
                    <a:pt x="116434" y="4272"/>
                    <a:pt x="116434" y="9493"/>
                  </a:cubicBezTo>
                  <a:cubicBezTo>
                    <a:pt x="116434" y="14714"/>
                    <a:pt x="112248" y="18986"/>
                    <a:pt x="107016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5" name="Vrije vorm 514">
              <a:extLst>
                <a:ext uri="{FF2B5EF4-FFF2-40B4-BE49-F238E27FC236}">
                  <a16:creationId xmlns:a16="http://schemas.microsoft.com/office/drawing/2014/main" id="{CDFB4490-05E7-2A47-BE85-A562BA242BA5}"/>
                </a:ext>
              </a:extLst>
            </p:cNvPr>
            <p:cNvSpPr/>
            <p:nvPr/>
          </p:nvSpPr>
          <p:spPr>
            <a:xfrm>
              <a:off x="1053783" y="1334500"/>
              <a:ext cx="116433" cy="18985"/>
            </a:xfrm>
            <a:custGeom>
              <a:avLst/>
              <a:gdLst>
                <a:gd name="connsiteX0" fmla="*/ 107016 w 116433"/>
                <a:gd name="connsiteY0" fmla="*/ 18986 h 18985"/>
                <a:gd name="connsiteX1" fmla="*/ 9513 w 116433"/>
                <a:gd name="connsiteY1" fmla="*/ 18986 h 18985"/>
                <a:gd name="connsiteX2" fmla="*/ 0 w 116433"/>
                <a:gd name="connsiteY2" fmla="*/ 9493 h 18985"/>
                <a:gd name="connsiteX3" fmla="*/ 9513 w 116433"/>
                <a:gd name="connsiteY3" fmla="*/ 0 h 18985"/>
                <a:gd name="connsiteX4" fmla="*/ 106921 w 116433"/>
                <a:gd name="connsiteY4" fmla="*/ 0 h 18985"/>
                <a:gd name="connsiteX5" fmla="*/ 116434 w 116433"/>
                <a:gd name="connsiteY5" fmla="*/ 9493 h 18985"/>
                <a:gd name="connsiteX6" fmla="*/ 107016 w 116433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33" h="18985">
                  <a:moveTo>
                    <a:pt x="10701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06921" y="0"/>
                  </a:lnTo>
                  <a:cubicBezTo>
                    <a:pt x="112153" y="0"/>
                    <a:pt x="116434" y="4272"/>
                    <a:pt x="116434" y="9493"/>
                  </a:cubicBezTo>
                  <a:cubicBezTo>
                    <a:pt x="116434" y="14714"/>
                    <a:pt x="112248" y="18986"/>
                    <a:pt x="107016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6" name="Vrije vorm 515">
              <a:extLst>
                <a:ext uri="{FF2B5EF4-FFF2-40B4-BE49-F238E27FC236}">
                  <a16:creationId xmlns:a16="http://schemas.microsoft.com/office/drawing/2014/main" id="{B9A6D755-3E52-F247-9348-E96979939CFD}"/>
                </a:ext>
              </a:extLst>
            </p:cNvPr>
            <p:cNvSpPr/>
            <p:nvPr/>
          </p:nvSpPr>
          <p:spPr>
            <a:xfrm>
              <a:off x="1069194" y="1296623"/>
              <a:ext cx="68204" cy="18985"/>
            </a:xfrm>
            <a:custGeom>
              <a:avLst/>
              <a:gdLst>
                <a:gd name="connsiteX0" fmla="*/ 58692 w 68204"/>
                <a:gd name="connsiteY0" fmla="*/ 18986 h 18985"/>
                <a:gd name="connsiteX1" fmla="*/ 9513 w 68204"/>
                <a:gd name="connsiteY1" fmla="*/ 18986 h 18985"/>
                <a:gd name="connsiteX2" fmla="*/ 0 w 68204"/>
                <a:gd name="connsiteY2" fmla="*/ 9493 h 18985"/>
                <a:gd name="connsiteX3" fmla="*/ 9513 w 68204"/>
                <a:gd name="connsiteY3" fmla="*/ 0 h 18985"/>
                <a:gd name="connsiteX4" fmla="*/ 58692 w 68204"/>
                <a:gd name="connsiteY4" fmla="*/ 0 h 18985"/>
                <a:gd name="connsiteX5" fmla="*/ 68205 w 68204"/>
                <a:gd name="connsiteY5" fmla="*/ 9493 h 18985"/>
                <a:gd name="connsiteX6" fmla="*/ 58692 w 6820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04" h="18985">
                  <a:moveTo>
                    <a:pt x="5869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8692" y="0"/>
                  </a:lnTo>
                  <a:cubicBezTo>
                    <a:pt x="63924" y="0"/>
                    <a:pt x="68205" y="4272"/>
                    <a:pt x="68205" y="9493"/>
                  </a:cubicBezTo>
                  <a:cubicBezTo>
                    <a:pt x="68205" y="14714"/>
                    <a:pt x="63924" y="18986"/>
                    <a:pt x="58692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7" name="Vrije vorm 516">
              <a:extLst>
                <a:ext uri="{FF2B5EF4-FFF2-40B4-BE49-F238E27FC236}">
                  <a16:creationId xmlns:a16="http://schemas.microsoft.com/office/drawing/2014/main" id="{1D1773E1-F87D-AD4E-B9B1-A15757802FA7}"/>
                </a:ext>
              </a:extLst>
            </p:cNvPr>
            <p:cNvSpPr/>
            <p:nvPr/>
          </p:nvSpPr>
          <p:spPr>
            <a:xfrm>
              <a:off x="1069194" y="1258651"/>
              <a:ext cx="68204" cy="18985"/>
            </a:xfrm>
            <a:custGeom>
              <a:avLst/>
              <a:gdLst>
                <a:gd name="connsiteX0" fmla="*/ 58692 w 68204"/>
                <a:gd name="connsiteY0" fmla="*/ 18986 h 18985"/>
                <a:gd name="connsiteX1" fmla="*/ 9513 w 68204"/>
                <a:gd name="connsiteY1" fmla="*/ 18986 h 18985"/>
                <a:gd name="connsiteX2" fmla="*/ 0 w 68204"/>
                <a:gd name="connsiteY2" fmla="*/ 9493 h 18985"/>
                <a:gd name="connsiteX3" fmla="*/ 9513 w 68204"/>
                <a:gd name="connsiteY3" fmla="*/ 0 h 18985"/>
                <a:gd name="connsiteX4" fmla="*/ 58692 w 68204"/>
                <a:gd name="connsiteY4" fmla="*/ 0 h 18985"/>
                <a:gd name="connsiteX5" fmla="*/ 68205 w 68204"/>
                <a:gd name="connsiteY5" fmla="*/ 9493 h 18985"/>
                <a:gd name="connsiteX6" fmla="*/ 58692 w 6820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04" h="18985">
                  <a:moveTo>
                    <a:pt x="5869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8692" y="0"/>
                  </a:lnTo>
                  <a:cubicBezTo>
                    <a:pt x="63924" y="0"/>
                    <a:pt x="68205" y="4272"/>
                    <a:pt x="68205" y="9493"/>
                  </a:cubicBezTo>
                  <a:cubicBezTo>
                    <a:pt x="68205" y="14714"/>
                    <a:pt x="63924" y="18986"/>
                    <a:pt x="58692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8" name="Vrije vorm 517">
              <a:extLst>
                <a:ext uri="{FF2B5EF4-FFF2-40B4-BE49-F238E27FC236}">
                  <a16:creationId xmlns:a16="http://schemas.microsoft.com/office/drawing/2014/main" id="{A2011796-7641-FA42-81EF-19EDB8AE4BFF}"/>
                </a:ext>
              </a:extLst>
            </p:cNvPr>
            <p:cNvSpPr/>
            <p:nvPr/>
          </p:nvSpPr>
          <p:spPr>
            <a:xfrm>
              <a:off x="1044556" y="1220775"/>
              <a:ext cx="144210" cy="18985"/>
            </a:xfrm>
            <a:custGeom>
              <a:avLst/>
              <a:gdLst>
                <a:gd name="connsiteX0" fmla="*/ 134698 w 144210"/>
                <a:gd name="connsiteY0" fmla="*/ 18986 h 18985"/>
                <a:gd name="connsiteX1" fmla="*/ 9513 w 144210"/>
                <a:gd name="connsiteY1" fmla="*/ 18986 h 18985"/>
                <a:gd name="connsiteX2" fmla="*/ 0 w 144210"/>
                <a:gd name="connsiteY2" fmla="*/ 9493 h 18985"/>
                <a:gd name="connsiteX3" fmla="*/ 9513 w 144210"/>
                <a:gd name="connsiteY3" fmla="*/ 0 h 18985"/>
                <a:gd name="connsiteX4" fmla="*/ 134698 w 144210"/>
                <a:gd name="connsiteY4" fmla="*/ 0 h 18985"/>
                <a:gd name="connsiteX5" fmla="*/ 144210 w 144210"/>
                <a:gd name="connsiteY5" fmla="*/ 9493 h 18985"/>
                <a:gd name="connsiteX6" fmla="*/ 134698 w 144210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10" h="18985">
                  <a:moveTo>
                    <a:pt x="134698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134698" y="0"/>
                  </a:lnTo>
                  <a:cubicBezTo>
                    <a:pt x="139930" y="0"/>
                    <a:pt x="144210" y="4272"/>
                    <a:pt x="144210" y="9493"/>
                  </a:cubicBezTo>
                  <a:cubicBezTo>
                    <a:pt x="144210" y="14714"/>
                    <a:pt x="139930" y="18986"/>
                    <a:pt x="134698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19" name="Graphic 10">
              <a:extLst>
                <a:ext uri="{FF2B5EF4-FFF2-40B4-BE49-F238E27FC236}">
                  <a16:creationId xmlns:a16="http://schemas.microsoft.com/office/drawing/2014/main" id="{F22E4896-ED40-0F4C-B391-9ECBE5F5F317}"/>
                </a:ext>
              </a:extLst>
            </p:cNvPr>
            <p:cNvGrpSpPr/>
            <p:nvPr/>
          </p:nvGrpSpPr>
          <p:grpSpPr>
            <a:xfrm>
              <a:off x="616016" y="1106954"/>
              <a:ext cx="612227" cy="18985"/>
              <a:chOff x="616016" y="1106954"/>
              <a:chExt cx="612227" cy="18985"/>
            </a:xfrm>
            <a:grpFill/>
          </p:grpSpPr>
          <p:grpSp>
            <p:nvGrpSpPr>
              <p:cNvPr id="625" name="Graphic 10">
                <a:extLst>
                  <a:ext uri="{FF2B5EF4-FFF2-40B4-BE49-F238E27FC236}">
                    <a16:creationId xmlns:a16="http://schemas.microsoft.com/office/drawing/2014/main" id="{3FDD0B71-AF81-894F-A41E-FD40DE1071F6}"/>
                  </a:ext>
                </a:extLst>
              </p:cNvPr>
              <p:cNvGrpSpPr/>
              <p:nvPr/>
            </p:nvGrpSpPr>
            <p:grpSpPr>
              <a:xfrm>
                <a:off x="616016" y="1106954"/>
                <a:ext cx="612227" cy="18985"/>
                <a:chOff x="616016" y="1106954"/>
                <a:chExt cx="612227" cy="18985"/>
              </a:xfrm>
              <a:grpFill/>
            </p:grpSpPr>
            <p:sp>
              <p:nvSpPr>
                <p:cNvPr id="629" name="Vrije vorm 628">
                  <a:extLst>
                    <a:ext uri="{FF2B5EF4-FFF2-40B4-BE49-F238E27FC236}">
                      <a16:creationId xmlns:a16="http://schemas.microsoft.com/office/drawing/2014/main" id="{A3AF4872-8CB2-CE45-AE63-1B7A211B4067}"/>
                    </a:ext>
                  </a:extLst>
                </p:cNvPr>
                <p:cNvSpPr/>
                <p:nvPr/>
              </p:nvSpPr>
              <p:spPr>
                <a:xfrm>
                  <a:off x="616016" y="1106954"/>
                  <a:ext cx="124804" cy="18985"/>
                </a:xfrm>
                <a:custGeom>
                  <a:avLst/>
                  <a:gdLst>
                    <a:gd name="connsiteX0" fmla="*/ 115387 w 124804"/>
                    <a:gd name="connsiteY0" fmla="*/ 18986 h 18985"/>
                    <a:gd name="connsiteX1" fmla="*/ 9513 w 124804"/>
                    <a:gd name="connsiteY1" fmla="*/ 18986 h 18985"/>
                    <a:gd name="connsiteX2" fmla="*/ 0 w 124804"/>
                    <a:gd name="connsiteY2" fmla="*/ 9493 h 18985"/>
                    <a:gd name="connsiteX3" fmla="*/ 9513 w 124804"/>
                    <a:gd name="connsiteY3" fmla="*/ 0 h 18985"/>
                    <a:gd name="connsiteX4" fmla="*/ 115292 w 124804"/>
                    <a:gd name="connsiteY4" fmla="*/ 0 h 18985"/>
                    <a:gd name="connsiteX5" fmla="*/ 124805 w 124804"/>
                    <a:gd name="connsiteY5" fmla="*/ 9493 h 18985"/>
                    <a:gd name="connsiteX6" fmla="*/ 115387 w 124804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804" h="18985">
                      <a:moveTo>
                        <a:pt x="11538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5292" y="0"/>
                      </a:lnTo>
                      <a:cubicBezTo>
                        <a:pt x="120524" y="0"/>
                        <a:pt x="124805" y="4272"/>
                        <a:pt x="124805" y="9493"/>
                      </a:cubicBezTo>
                      <a:cubicBezTo>
                        <a:pt x="124805" y="14714"/>
                        <a:pt x="120619" y="18986"/>
                        <a:pt x="115387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30" name="Vrije vorm 629">
                  <a:extLst>
                    <a:ext uri="{FF2B5EF4-FFF2-40B4-BE49-F238E27FC236}">
                      <a16:creationId xmlns:a16="http://schemas.microsoft.com/office/drawing/2014/main" id="{1DBAD186-876B-5C42-91DF-5584AE378E05}"/>
                    </a:ext>
                  </a:extLst>
                </p:cNvPr>
                <p:cNvSpPr/>
                <p:nvPr/>
              </p:nvSpPr>
              <p:spPr>
                <a:xfrm>
                  <a:off x="1135877" y="1106954"/>
                  <a:ext cx="92366" cy="18985"/>
                </a:xfrm>
                <a:custGeom>
                  <a:avLst/>
                  <a:gdLst>
                    <a:gd name="connsiteX0" fmla="*/ 82854 w 92366"/>
                    <a:gd name="connsiteY0" fmla="*/ 18986 h 18985"/>
                    <a:gd name="connsiteX1" fmla="*/ 9513 w 92366"/>
                    <a:gd name="connsiteY1" fmla="*/ 18986 h 18985"/>
                    <a:gd name="connsiteX2" fmla="*/ 0 w 92366"/>
                    <a:gd name="connsiteY2" fmla="*/ 9493 h 18985"/>
                    <a:gd name="connsiteX3" fmla="*/ 9513 w 92366"/>
                    <a:gd name="connsiteY3" fmla="*/ 0 h 18985"/>
                    <a:gd name="connsiteX4" fmla="*/ 82854 w 92366"/>
                    <a:gd name="connsiteY4" fmla="*/ 0 h 18985"/>
                    <a:gd name="connsiteX5" fmla="*/ 92367 w 92366"/>
                    <a:gd name="connsiteY5" fmla="*/ 9493 h 18985"/>
                    <a:gd name="connsiteX6" fmla="*/ 82854 w 9236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66" h="18985">
                      <a:moveTo>
                        <a:pt x="8285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854" y="0"/>
                      </a:lnTo>
                      <a:cubicBezTo>
                        <a:pt x="88086" y="0"/>
                        <a:pt x="92367" y="4272"/>
                        <a:pt x="92367" y="9493"/>
                      </a:cubicBezTo>
                      <a:cubicBezTo>
                        <a:pt x="92367" y="14714"/>
                        <a:pt x="88181" y="18986"/>
                        <a:pt x="8285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626" name="Graphic 10">
                <a:extLst>
                  <a:ext uri="{FF2B5EF4-FFF2-40B4-BE49-F238E27FC236}">
                    <a16:creationId xmlns:a16="http://schemas.microsoft.com/office/drawing/2014/main" id="{04AD0AED-45E2-DF4E-A6EF-A1275677CA76}"/>
                  </a:ext>
                </a:extLst>
              </p:cNvPr>
              <p:cNvGrpSpPr/>
              <p:nvPr/>
            </p:nvGrpSpPr>
            <p:grpSpPr>
              <a:xfrm>
                <a:off x="616016" y="1106954"/>
                <a:ext cx="612227" cy="18985"/>
                <a:chOff x="616016" y="1106954"/>
                <a:chExt cx="612227" cy="18985"/>
              </a:xfrm>
              <a:grpFill/>
            </p:grpSpPr>
            <p:sp>
              <p:nvSpPr>
                <p:cNvPr id="627" name="Vrije vorm 626">
                  <a:extLst>
                    <a:ext uri="{FF2B5EF4-FFF2-40B4-BE49-F238E27FC236}">
                      <a16:creationId xmlns:a16="http://schemas.microsoft.com/office/drawing/2014/main" id="{F4702B2B-4661-EB4C-9D55-4CC20E641F34}"/>
                    </a:ext>
                  </a:extLst>
                </p:cNvPr>
                <p:cNvSpPr/>
                <p:nvPr/>
              </p:nvSpPr>
              <p:spPr>
                <a:xfrm>
                  <a:off x="616016" y="1106954"/>
                  <a:ext cx="124804" cy="18985"/>
                </a:xfrm>
                <a:custGeom>
                  <a:avLst/>
                  <a:gdLst>
                    <a:gd name="connsiteX0" fmla="*/ 115387 w 124804"/>
                    <a:gd name="connsiteY0" fmla="*/ 18986 h 18985"/>
                    <a:gd name="connsiteX1" fmla="*/ 9513 w 124804"/>
                    <a:gd name="connsiteY1" fmla="*/ 18986 h 18985"/>
                    <a:gd name="connsiteX2" fmla="*/ 0 w 124804"/>
                    <a:gd name="connsiteY2" fmla="*/ 9493 h 18985"/>
                    <a:gd name="connsiteX3" fmla="*/ 9513 w 124804"/>
                    <a:gd name="connsiteY3" fmla="*/ 0 h 18985"/>
                    <a:gd name="connsiteX4" fmla="*/ 115292 w 124804"/>
                    <a:gd name="connsiteY4" fmla="*/ 0 h 18985"/>
                    <a:gd name="connsiteX5" fmla="*/ 124805 w 124804"/>
                    <a:gd name="connsiteY5" fmla="*/ 9493 h 18985"/>
                    <a:gd name="connsiteX6" fmla="*/ 115387 w 124804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804" h="18985">
                      <a:moveTo>
                        <a:pt x="11538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5292" y="0"/>
                      </a:lnTo>
                      <a:cubicBezTo>
                        <a:pt x="120524" y="0"/>
                        <a:pt x="124805" y="4272"/>
                        <a:pt x="124805" y="9493"/>
                      </a:cubicBezTo>
                      <a:cubicBezTo>
                        <a:pt x="124805" y="14714"/>
                        <a:pt x="120619" y="18986"/>
                        <a:pt x="115387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8" name="Vrije vorm 627">
                  <a:extLst>
                    <a:ext uri="{FF2B5EF4-FFF2-40B4-BE49-F238E27FC236}">
                      <a16:creationId xmlns:a16="http://schemas.microsoft.com/office/drawing/2014/main" id="{820B3C67-050F-DE4C-880E-23D2862EB9A8}"/>
                    </a:ext>
                  </a:extLst>
                </p:cNvPr>
                <p:cNvSpPr/>
                <p:nvPr/>
              </p:nvSpPr>
              <p:spPr>
                <a:xfrm>
                  <a:off x="1135877" y="1106954"/>
                  <a:ext cx="92366" cy="18985"/>
                </a:xfrm>
                <a:custGeom>
                  <a:avLst/>
                  <a:gdLst>
                    <a:gd name="connsiteX0" fmla="*/ 82854 w 92366"/>
                    <a:gd name="connsiteY0" fmla="*/ 18986 h 18985"/>
                    <a:gd name="connsiteX1" fmla="*/ 9513 w 92366"/>
                    <a:gd name="connsiteY1" fmla="*/ 18986 h 18985"/>
                    <a:gd name="connsiteX2" fmla="*/ 0 w 92366"/>
                    <a:gd name="connsiteY2" fmla="*/ 9493 h 18985"/>
                    <a:gd name="connsiteX3" fmla="*/ 9513 w 92366"/>
                    <a:gd name="connsiteY3" fmla="*/ 0 h 18985"/>
                    <a:gd name="connsiteX4" fmla="*/ 82854 w 92366"/>
                    <a:gd name="connsiteY4" fmla="*/ 0 h 18985"/>
                    <a:gd name="connsiteX5" fmla="*/ 92367 w 92366"/>
                    <a:gd name="connsiteY5" fmla="*/ 9493 h 18985"/>
                    <a:gd name="connsiteX6" fmla="*/ 82854 w 9236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66" h="18985">
                      <a:moveTo>
                        <a:pt x="8285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854" y="0"/>
                      </a:lnTo>
                      <a:cubicBezTo>
                        <a:pt x="88086" y="0"/>
                        <a:pt x="92367" y="4272"/>
                        <a:pt x="92367" y="9493"/>
                      </a:cubicBezTo>
                      <a:cubicBezTo>
                        <a:pt x="92367" y="14714"/>
                        <a:pt x="88181" y="18986"/>
                        <a:pt x="8285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20" name="Graphic 10">
              <a:extLst>
                <a:ext uri="{FF2B5EF4-FFF2-40B4-BE49-F238E27FC236}">
                  <a16:creationId xmlns:a16="http://schemas.microsoft.com/office/drawing/2014/main" id="{8B63BEE2-6C5F-854C-B7C9-5738339128BA}"/>
                </a:ext>
              </a:extLst>
            </p:cNvPr>
            <p:cNvGrpSpPr/>
            <p:nvPr/>
          </p:nvGrpSpPr>
          <p:grpSpPr>
            <a:xfrm>
              <a:off x="587764" y="1069078"/>
              <a:ext cx="619837" cy="18985"/>
              <a:chOff x="587764" y="1069078"/>
              <a:chExt cx="619837" cy="18985"/>
            </a:xfrm>
            <a:grpFill/>
          </p:grpSpPr>
          <p:grpSp>
            <p:nvGrpSpPr>
              <p:cNvPr id="619" name="Graphic 10">
                <a:extLst>
                  <a:ext uri="{FF2B5EF4-FFF2-40B4-BE49-F238E27FC236}">
                    <a16:creationId xmlns:a16="http://schemas.microsoft.com/office/drawing/2014/main" id="{EB6A8805-CC93-254E-8F68-7858C49CC613}"/>
                  </a:ext>
                </a:extLst>
              </p:cNvPr>
              <p:cNvGrpSpPr/>
              <p:nvPr/>
            </p:nvGrpSpPr>
            <p:grpSpPr>
              <a:xfrm>
                <a:off x="587764" y="1069078"/>
                <a:ext cx="619837" cy="18985"/>
                <a:chOff x="587764" y="1069078"/>
                <a:chExt cx="619837" cy="18985"/>
              </a:xfrm>
              <a:grpFill/>
            </p:grpSpPr>
            <p:sp>
              <p:nvSpPr>
                <p:cNvPr id="623" name="Vrije vorm 622">
                  <a:extLst>
                    <a:ext uri="{FF2B5EF4-FFF2-40B4-BE49-F238E27FC236}">
                      <a16:creationId xmlns:a16="http://schemas.microsoft.com/office/drawing/2014/main" id="{84930FA6-12EF-FB4E-87F8-D27BD9C723F9}"/>
                    </a:ext>
                  </a:extLst>
                </p:cNvPr>
                <p:cNvSpPr/>
                <p:nvPr/>
              </p:nvSpPr>
              <p:spPr>
                <a:xfrm>
                  <a:off x="587764" y="1069078"/>
                  <a:ext cx="153532" cy="18985"/>
                </a:xfrm>
                <a:custGeom>
                  <a:avLst/>
                  <a:gdLst>
                    <a:gd name="connsiteX0" fmla="*/ 144020 w 153532"/>
                    <a:gd name="connsiteY0" fmla="*/ 18986 h 18985"/>
                    <a:gd name="connsiteX1" fmla="*/ 9513 w 153532"/>
                    <a:gd name="connsiteY1" fmla="*/ 18986 h 18985"/>
                    <a:gd name="connsiteX2" fmla="*/ 0 w 153532"/>
                    <a:gd name="connsiteY2" fmla="*/ 9493 h 18985"/>
                    <a:gd name="connsiteX3" fmla="*/ 9513 w 153532"/>
                    <a:gd name="connsiteY3" fmla="*/ 0 h 18985"/>
                    <a:gd name="connsiteX4" fmla="*/ 144020 w 153532"/>
                    <a:gd name="connsiteY4" fmla="*/ 0 h 18985"/>
                    <a:gd name="connsiteX5" fmla="*/ 153533 w 153532"/>
                    <a:gd name="connsiteY5" fmla="*/ 9493 h 18985"/>
                    <a:gd name="connsiteX6" fmla="*/ 144020 w 1535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32" h="18985">
                      <a:moveTo>
                        <a:pt x="14402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4020" y="0"/>
                      </a:lnTo>
                      <a:cubicBezTo>
                        <a:pt x="149252" y="0"/>
                        <a:pt x="153533" y="4272"/>
                        <a:pt x="153533" y="9493"/>
                      </a:cubicBezTo>
                      <a:cubicBezTo>
                        <a:pt x="153533" y="14714"/>
                        <a:pt x="149252" y="18986"/>
                        <a:pt x="14402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4" name="Vrije vorm 623">
                  <a:extLst>
                    <a:ext uri="{FF2B5EF4-FFF2-40B4-BE49-F238E27FC236}">
                      <a16:creationId xmlns:a16="http://schemas.microsoft.com/office/drawing/2014/main" id="{793159D2-AE5D-7E4C-9D60-3456CA916E39}"/>
                    </a:ext>
                  </a:extLst>
                </p:cNvPr>
                <p:cNvSpPr/>
                <p:nvPr/>
              </p:nvSpPr>
              <p:spPr>
                <a:xfrm>
                  <a:off x="1137874" y="1069078"/>
                  <a:ext cx="69727" cy="18985"/>
                </a:xfrm>
                <a:custGeom>
                  <a:avLst/>
                  <a:gdLst>
                    <a:gd name="connsiteX0" fmla="*/ 60214 w 69727"/>
                    <a:gd name="connsiteY0" fmla="*/ 18986 h 18985"/>
                    <a:gd name="connsiteX1" fmla="*/ 9513 w 69727"/>
                    <a:gd name="connsiteY1" fmla="*/ 18986 h 18985"/>
                    <a:gd name="connsiteX2" fmla="*/ 0 w 69727"/>
                    <a:gd name="connsiteY2" fmla="*/ 9493 h 18985"/>
                    <a:gd name="connsiteX3" fmla="*/ 9513 w 69727"/>
                    <a:gd name="connsiteY3" fmla="*/ 0 h 18985"/>
                    <a:gd name="connsiteX4" fmla="*/ 60214 w 69727"/>
                    <a:gd name="connsiteY4" fmla="*/ 0 h 18985"/>
                    <a:gd name="connsiteX5" fmla="*/ 69727 w 69727"/>
                    <a:gd name="connsiteY5" fmla="*/ 9493 h 18985"/>
                    <a:gd name="connsiteX6" fmla="*/ 60214 w 6972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727" h="18985">
                      <a:moveTo>
                        <a:pt x="6021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0214" y="0"/>
                      </a:lnTo>
                      <a:cubicBezTo>
                        <a:pt x="65446" y="0"/>
                        <a:pt x="69727" y="4272"/>
                        <a:pt x="69727" y="9493"/>
                      </a:cubicBezTo>
                      <a:cubicBezTo>
                        <a:pt x="69727" y="14714"/>
                        <a:pt x="65541" y="18986"/>
                        <a:pt x="6021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620" name="Graphic 10">
                <a:extLst>
                  <a:ext uri="{FF2B5EF4-FFF2-40B4-BE49-F238E27FC236}">
                    <a16:creationId xmlns:a16="http://schemas.microsoft.com/office/drawing/2014/main" id="{5D9F2C07-3B3F-9F49-89CD-37CB52970FC1}"/>
                  </a:ext>
                </a:extLst>
              </p:cNvPr>
              <p:cNvGrpSpPr/>
              <p:nvPr/>
            </p:nvGrpSpPr>
            <p:grpSpPr>
              <a:xfrm>
                <a:off x="587764" y="1069078"/>
                <a:ext cx="619837" cy="18985"/>
                <a:chOff x="587764" y="1069078"/>
                <a:chExt cx="619837" cy="18985"/>
              </a:xfrm>
              <a:grpFill/>
            </p:grpSpPr>
            <p:sp>
              <p:nvSpPr>
                <p:cNvPr id="621" name="Vrije vorm 620">
                  <a:extLst>
                    <a:ext uri="{FF2B5EF4-FFF2-40B4-BE49-F238E27FC236}">
                      <a16:creationId xmlns:a16="http://schemas.microsoft.com/office/drawing/2014/main" id="{B782BD6D-CBCF-624E-A55C-1969B74F7631}"/>
                    </a:ext>
                  </a:extLst>
                </p:cNvPr>
                <p:cNvSpPr/>
                <p:nvPr/>
              </p:nvSpPr>
              <p:spPr>
                <a:xfrm>
                  <a:off x="587764" y="1069078"/>
                  <a:ext cx="153532" cy="18985"/>
                </a:xfrm>
                <a:custGeom>
                  <a:avLst/>
                  <a:gdLst>
                    <a:gd name="connsiteX0" fmla="*/ 144020 w 153532"/>
                    <a:gd name="connsiteY0" fmla="*/ 18986 h 18985"/>
                    <a:gd name="connsiteX1" fmla="*/ 9513 w 153532"/>
                    <a:gd name="connsiteY1" fmla="*/ 18986 h 18985"/>
                    <a:gd name="connsiteX2" fmla="*/ 0 w 153532"/>
                    <a:gd name="connsiteY2" fmla="*/ 9493 h 18985"/>
                    <a:gd name="connsiteX3" fmla="*/ 9513 w 153532"/>
                    <a:gd name="connsiteY3" fmla="*/ 0 h 18985"/>
                    <a:gd name="connsiteX4" fmla="*/ 144020 w 153532"/>
                    <a:gd name="connsiteY4" fmla="*/ 0 h 18985"/>
                    <a:gd name="connsiteX5" fmla="*/ 153533 w 153532"/>
                    <a:gd name="connsiteY5" fmla="*/ 9493 h 18985"/>
                    <a:gd name="connsiteX6" fmla="*/ 144020 w 1535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32" h="18985">
                      <a:moveTo>
                        <a:pt x="14402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4020" y="0"/>
                      </a:lnTo>
                      <a:cubicBezTo>
                        <a:pt x="149252" y="0"/>
                        <a:pt x="153533" y="4272"/>
                        <a:pt x="153533" y="9493"/>
                      </a:cubicBezTo>
                      <a:cubicBezTo>
                        <a:pt x="153533" y="14714"/>
                        <a:pt x="149252" y="18986"/>
                        <a:pt x="14402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2" name="Vrije vorm 621">
                  <a:extLst>
                    <a:ext uri="{FF2B5EF4-FFF2-40B4-BE49-F238E27FC236}">
                      <a16:creationId xmlns:a16="http://schemas.microsoft.com/office/drawing/2014/main" id="{37AD5629-FFB8-FB4B-8602-F7219C8387AF}"/>
                    </a:ext>
                  </a:extLst>
                </p:cNvPr>
                <p:cNvSpPr/>
                <p:nvPr/>
              </p:nvSpPr>
              <p:spPr>
                <a:xfrm>
                  <a:off x="1137874" y="1069078"/>
                  <a:ext cx="69727" cy="18985"/>
                </a:xfrm>
                <a:custGeom>
                  <a:avLst/>
                  <a:gdLst>
                    <a:gd name="connsiteX0" fmla="*/ 60214 w 69727"/>
                    <a:gd name="connsiteY0" fmla="*/ 18986 h 18985"/>
                    <a:gd name="connsiteX1" fmla="*/ 9513 w 69727"/>
                    <a:gd name="connsiteY1" fmla="*/ 18986 h 18985"/>
                    <a:gd name="connsiteX2" fmla="*/ 0 w 69727"/>
                    <a:gd name="connsiteY2" fmla="*/ 9493 h 18985"/>
                    <a:gd name="connsiteX3" fmla="*/ 9513 w 69727"/>
                    <a:gd name="connsiteY3" fmla="*/ 0 h 18985"/>
                    <a:gd name="connsiteX4" fmla="*/ 60214 w 69727"/>
                    <a:gd name="connsiteY4" fmla="*/ 0 h 18985"/>
                    <a:gd name="connsiteX5" fmla="*/ 69727 w 69727"/>
                    <a:gd name="connsiteY5" fmla="*/ 9493 h 18985"/>
                    <a:gd name="connsiteX6" fmla="*/ 60214 w 6972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727" h="18985">
                      <a:moveTo>
                        <a:pt x="6021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0214" y="0"/>
                      </a:lnTo>
                      <a:cubicBezTo>
                        <a:pt x="65446" y="0"/>
                        <a:pt x="69727" y="4272"/>
                        <a:pt x="69727" y="9493"/>
                      </a:cubicBezTo>
                      <a:cubicBezTo>
                        <a:pt x="69727" y="14714"/>
                        <a:pt x="65541" y="18986"/>
                        <a:pt x="6021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21" name="Graphic 10">
              <a:extLst>
                <a:ext uri="{FF2B5EF4-FFF2-40B4-BE49-F238E27FC236}">
                  <a16:creationId xmlns:a16="http://schemas.microsoft.com/office/drawing/2014/main" id="{B1CB9EAA-1714-3F40-988E-0A0118380B94}"/>
                </a:ext>
              </a:extLst>
            </p:cNvPr>
            <p:cNvGrpSpPr/>
            <p:nvPr/>
          </p:nvGrpSpPr>
          <p:grpSpPr>
            <a:xfrm>
              <a:off x="670238" y="1031106"/>
              <a:ext cx="518528" cy="18985"/>
              <a:chOff x="670238" y="1031106"/>
              <a:chExt cx="518528" cy="18985"/>
            </a:xfrm>
            <a:grpFill/>
          </p:grpSpPr>
          <p:grpSp>
            <p:nvGrpSpPr>
              <p:cNvPr id="613" name="Graphic 10">
                <a:extLst>
                  <a:ext uri="{FF2B5EF4-FFF2-40B4-BE49-F238E27FC236}">
                    <a16:creationId xmlns:a16="http://schemas.microsoft.com/office/drawing/2014/main" id="{7010A322-64BE-6648-A74C-E7815BF89ACE}"/>
                  </a:ext>
                </a:extLst>
              </p:cNvPr>
              <p:cNvGrpSpPr/>
              <p:nvPr/>
            </p:nvGrpSpPr>
            <p:grpSpPr>
              <a:xfrm>
                <a:off x="670238" y="1031106"/>
                <a:ext cx="518528" cy="18985"/>
                <a:chOff x="670238" y="1031106"/>
                <a:chExt cx="518528" cy="18985"/>
              </a:xfrm>
              <a:grpFill/>
            </p:grpSpPr>
            <p:sp>
              <p:nvSpPr>
                <p:cNvPr id="617" name="Vrije vorm 616">
                  <a:extLst>
                    <a:ext uri="{FF2B5EF4-FFF2-40B4-BE49-F238E27FC236}">
                      <a16:creationId xmlns:a16="http://schemas.microsoft.com/office/drawing/2014/main" id="{18C68D82-B501-DF43-8CEA-DF358B22182A}"/>
                    </a:ext>
                  </a:extLst>
                </p:cNvPr>
                <p:cNvSpPr/>
                <p:nvPr/>
              </p:nvSpPr>
              <p:spPr>
                <a:xfrm>
                  <a:off x="1114188" y="1031106"/>
                  <a:ext cx="74578" cy="18985"/>
                </a:xfrm>
                <a:custGeom>
                  <a:avLst/>
                  <a:gdLst>
                    <a:gd name="connsiteX0" fmla="*/ 65066 w 74578"/>
                    <a:gd name="connsiteY0" fmla="*/ 18986 h 18985"/>
                    <a:gd name="connsiteX1" fmla="*/ 9513 w 74578"/>
                    <a:gd name="connsiteY1" fmla="*/ 18986 h 18985"/>
                    <a:gd name="connsiteX2" fmla="*/ 0 w 74578"/>
                    <a:gd name="connsiteY2" fmla="*/ 9493 h 18985"/>
                    <a:gd name="connsiteX3" fmla="*/ 9513 w 74578"/>
                    <a:gd name="connsiteY3" fmla="*/ 0 h 18985"/>
                    <a:gd name="connsiteX4" fmla="*/ 65066 w 74578"/>
                    <a:gd name="connsiteY4" fmla="*/ 0 h 18985"/>
                    <a:gd name="connsiteX5" fmla="*/ 74578 w 74578"/>
                    <a:gd name="connsiteY5" fmla="*/ 9493 h 18985"/>
                    <a:gd name="connsiteX6" fmla="*/ 65066 w 7457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578" h="18985">
                      <a:moveTo>
                        <a:pt x="6506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5066" y="0"/>
                      </a:lnTo>
                      <a:cubicBezTo>
                        <a:pt x="70298" y="0"/>
                        <a:pt x="74578" y="4272"/>
                        <a:pt x="74578" y="9493"/>
                      </a:cubicBezTo>
                      <a:cubicBezTo>
                        <a:pt x="74578" y="14714"/>
                        <a:pt x="70298" y="18986"/>
                        <a:pt x="6506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8" name="Vrije vorm 617">
                  <a:extLst>
                    <a:ext uri="{FF2B5EF4-FFF2-40B4-BE49-F238E27FC236}">
                      <a16:creationId xmlns:a16="http://schemas.microsoft.com/office/drawing/2014/main" id="{B66D19FE-861D-5347-94D1-A3889D276078}"/>
                    </a:ext>
                  </a:extLst>
                </p:cNvPr>
                <p:cNvSpPr/>
                <p:nvPr/>
              </p:nvSpPr>
              <p:spPr>
                <a:xfrm>
                  <a:off x="670238" y="1031106"/>
                  <a:ext cx="91891" cy="18985"/>
                </a:xfrm>
                <a:custGeom>
                  <a:avLst/>
                  <a:gdLst>
                    <a:gd name="connsiteX0" fmla="*/ 82379 w 91891"/>
                    <a:gd name="connsiteY0" fmla="*/ 18986 h 18985"/>
                    <a:gd name="connsiteX1" fmla="*/ 9513 w 91891"/>
                    <a:gd name="connsiteY1" fmla="*/ 18986 h 18985"/>
                    <a:gd name="connsiteX2" fmla="*/ 0 w 91891"/>
                    <a:gd name="connsiteY2" fmla="*/ 9493 h 18985"/>
                    <a:gd name="connsiteX3" fmla="*/ 9513 w 91891"/>
                    <a:gd name="connsiteY3" fmla="*/ 0 h 18985"/>
                    <a:gd name="connsiteX4" fmla="*/ 82379 w 91891"/>
                    <a:gd name="connsiteY4" fmla="*/ 0 h 18985"/>
                    <a:gd name="connsiteX5" fmla="*/ 91891 w 91891"/>
                    <a:gd name="connsiteY5" fmla="*/ 9493 h 18985"/>
                    <a:gd name="connsiteX6" fmla="*/ 82379 w 9189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891" h="18985">
                      <a:moveTo>
                        <a:pt x="8237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379" y="0"/>
                      </a:lnTo>
                      <a:cubicBezTo>
                        <a:pt x="87611" y="0"/>
                        <a:pt x="91891" y="4272"/>
                        <a:pt x="91891" y="9493"/>
                      </a:cubicBezTo>
                      <a:cubicBezTo>
                        <a:pt x="91891" y="14714"/>
                        <a:pt x="87611" y="18986"/>
                        <a:pt x="8237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614" name="Graphic 10">
                <a:extLst>
                  <a:ext uri="{FF2B5EF4-FFF2-40B4-BE49-F238E27FC236}">
                    <a16:creationId xmlns:a16="http://schemas.microsoft.com/office/drawing/2014/main" id="{6FC70090-5C94-4A43-9CB7-36F8F4F2674D}"/>
                  </a:ext>
                </a:extLst>
              </p:cNvPr>
              <p:cNvGrpSpPr/>
              <p:nvPr/>
            </p:nvGrpSpPr>
            <p:grpSpPr>
              <a:xfrm>
                <a:off x="670238" y="1031106"/>
                <a:ext cx="518528" cy="18985"/>
                <a:chOff x="670238" y="1031106"/>
                <a:chExt cx="518528" cy="18985"/>
              </a:xfrm>
              <a:grpFill/>
            </p:grpSpPr>
            <p:sp>
              <p:nvSpPr>
                <p:cNvPr id="615" name="Vrije vorm 614">
                  <a:extLst>
                    <a:ext uri="{FF2B5EF4-FFF2-40B4-BE49-F238E27FC236}">
                      <a16:creationId xmlns:a16="http://schemas.microsoft.com/office/drawing/2014/main" id="{114C6F10-B807-4F4A-91ED-551909570EE4}"/>
                    </a:ext>
                  </a:extLst>
                </p:cNvPr>
                <p:cNvSpPr/>
                <p:nvPr/>
              </p:nvSpPr>
              <p:spPr>
                <a:xfrm>
                  <a:off x="1114188" y="1031106"/>
                  <a:ext cx="74578" cy="18985"/>
                </a:xfrm>
                <a:custGeom>
                  <a:avLst/>
                  <a:gdLst>
                    <a:gd name="connsiteX0" fmla="*/ 65066 w 74578"/>
                    <a:gd name="connsiteY0" fmla="*/ 18986 h 18985"/>
                    <a:gd name="connsiteX1" fmla="*/ 9513 w 74578"/>
                    <a:gd name="connsiteY1" fmla="*/ 18986 h 18985"/>
                    <a:gd name="connsiteX2" fmla="*/ 0 w 74578"/>
                    <a:gd name="connsiteY2" fmla="*/ 9493 h 18985"/>
                    <a:gd name="connsiteX3" fmla="*/ 9513 w 74578"/>
                    <a:gd name="connsiteY3" fmla="*/ 0 h 18985"/>
                    <a:gd name="connsiteX4" fmla="*/ 65066 w 74578"/>
                    <a:gd name="connsiteY4" fmla="*/ 0 h 18985"/>
                    <a:gd name="connsiteX5" fmla="*/ 74578 w 74578"/>
                    <a:gd name="connsiteY5" fmla="*/ 9493 h 18985"/>
                    <a:gd name="connsiteX6" fmla="*/ 65066 w 7457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578" h="18985">
                      <a:moveTo>
                        <a:pt x="6506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5066" y="0"/>
                      </a:lnTo>
                      <a:cubicBezTo>
                        <a:pt x="70298" y="0"/>
                        <a:pt x="74578" y="4272"/>
                        <a:pt x="74578" y="9493"/>
                      </a:cubicBezTo>
                      <a:cubicBezTo>
                        <a:pt x="74578" y="14714"/>
                        <a:pt x="70298" y="18986"/>
                        <a:pt x="6506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6" name="Vrije vorm 615">
                  <a:extLst>
                    <a:ext uri="{FF2B5EF4-FFF2-40B4-BE49-F238E27FC236}">
                      <a16:creationId xmlns:a16="http://schemas.microsoft.com/office/drawing/2014/main" id="{3E7683C7-AE19-BA4E-8951-EAF239544507}"/>
                    </a:ext>
                  </a:extLst>
                </p:cNvPr>
                <p:cNvSpPr/>
                <p:nvPr/>
              </p:nvSpPr>
              <p:spPr>
                <a:xfrm>
                  <a:off x="670238" y="1031106"/>
                  <a:ext cx="91891" cy="18985"/>
                </a:xfrm>
                <a:custGeom>
                  <a:avLst/>
                  <a:gdLst>
                    <a:gd name="connsiteX0" fmla="*/ 82379 w 91891"/>
                    <a:gd name="connsiteY0" fmla="*/ 18986 h 18985"/>
                    <a:gd name="connsiteX1" fmla="*/ 9513 w 91891"/>
                    <a:gd name="connsiteY1" fmla="*/ 18986 h 18985"/>
                    <a:gd name="connsiteX2" fmla="*/ 0 w 91891"/>
                    <a:gd name="connsiteY2" fmla="*/ 9493 h 18985"/>
                    <a:gd name="connsiteX3" fmla="*/ 9513 w 91891"/>
                    <a:gd name="connsiteY3" fmla="*/ 0 h 18985"/>
                    <a:gd name="connsiteX4" fmla="*/ 82379 w 91891"/>
                    <a:gd name="connsiteY4" fmla="*/ 0 h 18985"/>
                    <a:gd name="connsiteX5" fmla="*/ 91891 w 91891"/>
                    <a:gd name="connsiteY5" fmla="*/ 9493 h 18985"/>
                    <a:gd name="connsiteX6" fmla="*/ 82379 w 9189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891" h="18985">
                      <a:moveTo>
                        <a:pt x="8237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82379" y="0"/>
                      </a:lnTo>
                      <a:cubicBezTo>
                        <a:pt x="87611" y="0"/>
                        <a:pt x="91891" y="4272"/>
                        <a:pt x="91891" y="9493"/>
                      </a:cubicBezTo>
                      <a:cubicBezTo>
                        <a:pt x="91891" y="14714"/>
                        <a:pt x="87611" y="18986"/>
                        <a:pt x="8237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522" name="Vrije vorm 521">
              <a:extLst>
                <a:ext uri="{FF2B5EF4-FFF2-40B4-BE49-F238E27FC236}">
                  <a16:creationId xmlns:a16="http://schemas.microsoft.com/office/drawing/2014/main" id="{1470D85F-8E33-FF48-B3AD-DC4035993F65}"/>
                </a:ext>
              </a:extLst>
            </p:cNvPr>
            <p:cNvSpPr/>
            <p:nvPr/>
          </p:nvSpPr>
          <p:spPr>
            <a:xfrm>
              <a:off x="687170" y="955257"/>
              <a:ext cx="517482" cy="18985"/>
            </a:xfrm>
            <a:custGeom>
              <a:avLst/>
              <a:gdLst>
                <a:gd name="connsiteX0" fmla="*/ 507970 w 517482"/>
                <a:gd name="connsiteY0" fmla="*/ 18986 h 18985"/>
                <a:gd name="connsiteX1" fmla="*/ 9513 w 517482"/>
                <a:gd name="connsiteY1" fmla="*/ 18986 h 18985"/>
                <a:gd name="connsiteX2" fmla="*/ 0 w 517482"/>
                <a:gd name="connsiteY2" fmla="*/ 9493 h 18985"/>
                <a:gd name="connsiteX3" fmla="*/ 9513 w 517482"/>
                <a:gd name="connsiteY3" fmla="*/ 0 h 18985"/>
                <a:gd name="connsiteX4" fmla="*/ 507970 w 517482"/>
                <a:gd name="connsiteY4" fmla="*/ 0 h 18985"/>
                <a:gd name="connsiteX5" fmla="*/ 517483 w 517482"/>
                <a:gd name="connsiteY5" fmla="*/ 9493 h 18985"/>
                <a:gd name="connsiteX6" fmla="*/ 507970 w 517482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482" h="18985">
                  <a:moveTo>
                    <a:pt x="50797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07970" y="0"/>
                  </a:lnTo>
                  <a:cubicBezTo>
                    <a:pt x="513202" y="0"/>
                    <a:pt x="517483" y="4272"/>
                    <a:pt x="517483" y="9493"/>
                  </a:cubicBezTo>
                  <a:cubicBezTo>
                    <a:pt x="517483" y="14714"/>
                    <a:pt x="513202" y="18986"/>
                    <a:pt x="507970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3" name="Vrije vorm 522">
              <a:extLst>
                <a:ext uri="{FF2B5EF4-FFF2-40B4-BE49-F238E27FC236}">
                  <a16:creationId xmlns:a16="http://schemas.microsoft.com/office/drawing/2014/main" id="{4004F547-D979-874D-A58B-0475E4B3EDC9}"/>
                </a:ext>
              </a:extLst>
            </p:cNvPr>
            <p:cNvSpPr/>
            <p:nvPr/>
          </p:nvSpPr>
          <p:spPr>
            <a:xfrm>
              <a:off x="728549" y="917286"/>
              <a:ext cx="541644" cy="18985"/>
            </a:xfrm>
            <a:custGeom>
              <a:avLst/>
              <a:gdLst>
                <a:gd name="connsiteX0" fmla="*/ 532132 w 541644"/>
                <a:gd name="connsiteY0" fmla="*/ 18986 h 18985"/>
                <a:gd name="connsiteX1" fmla="*/ 9513 w 541644"/>
                <a:gd name="connsiteY1" fmla="*/ 18986 h 18985"/>
                <a:gd name="connsiteX2" fmla="*/ 0 w 541644"/>
                <a:gd name="connsiteY2" fmla="*/ 9493 h 18985"/>
                <a:gd name="connsiteX3" fmla="*/ 9513 w 541644"/>
                <a:gd name="connsiteY3" fmla="*/ 0 h 18985"/>
                <a:gd name="connsiteX4" fmla="*/ 532132 w 541644"/>
                <a:gd name="connsiteY4" fmla="*/ 0 h 18985"/>
                <a:gd name="connsiteX5" fmla="*/ 541645 w 541644"/>
                <a:gd name="connsiteY5" fmla="*/ 9493 h 18985"/>
                <a:gd name="connsiteX6" fmla="*/ 532132 w 54164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644" h="18985">
                  <a:moveTo>
                    <a:pt x="532132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32132" y="0"/>
                  </a:lnTo>
                  <a:cubicBezTo>
                    <a:pt x="537364" y="0"/>
                    <a:pt x="541645" y="4272"/>
                    <a:pt x="541645" y="9493"/>
                  </a:cubicBezTo>
                  <a:cubicBezTo>
                    <a:pt x="541645" y="14714"/>
                    <a:pt x="537364" y="18986"/>
                    <a:pt x="532132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4" name="Vrije vorm 523">
              <a:extLst>
                <a:ext uri="{FF2B5EF4-FFF2-40B4-BE49-F238E27FC236}">
                  <a16:creationId xmlns:a16="http://schemas.microsoft.com/office/drawing/2014/main" id="{C040152E-7353-AD49-B1A7-273145066964}"/>
                </a:ext>
              </a:extLst>
            </p:cNvPr>
            <p:cNvSpPr/>
            <p:nvPr/>
          </p:nvSpPr>
          <p:spPr>
            <a:xfrm>
              <a:off x="758704" y="879409"/>
              <a:ext cx="551918" cy="18985"/>
            </a:xfrm>
            <a:custGeom>
              <a:avLst/>
              <a:gdLst>
                <a:gd name="connsiteX0" fmla="*/ 542406 w 551918"/>
                <a:gd name="connsiteY0" fmla="*/ 18986 h 18985"/>
                <a:gd name="connsiteX1" fmla="*/ 9513 w 551918"/>
                <a:gd name="connsiteY1" fmla="*/ 18986 h 18985"/>
                <a:gd name="connsiteX2" fmla="*/ 0 w 551918"/>
                <a:gd name="connsiteY2" fmla="*/ 9493 h 18985"/>
                <a:gd name="connsiteX3" fmla="*/ 9513 w 551918"/>
                <a:gd name="connsiteY3" fmla="*/ 0 h 18985"/>
                <a:gd name="connsiteX4" fmla="*/ 542406 w 551918"/>
                <a:gd name="connsiteY4" fmla="*/ 0 h 18985"/>
                <a:gd name="connsiteX5" fmla="*/ 551918 w 551918"/>
                <a:gd name="connsiteY5" fmla="*/ 9493 h 18985"/>
                <a:gd name="connsiteX6" fmla="*/ 542406 w 551918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918" h="18985">
                  <a:moveTo>
                    <a:pt x="54240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42406" y="0"/>
                  </a:lnTo>
                  <a:cubicBezTo>
                    <a:pt x="547638" y="0"/>
                    <a:pt x="551918" y="4272"/>
                    <a:pt x="551918" y="9493"/>
                  </a:cubicBezTo>
                  <a:cubicBezTo>
                    <a:pt x="551918" y="14714"/>
                    <a:pt x="547733" y="18986"/>
                    <a:pt x="542406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5" name="Vrije vorm 524">
              <a:extLst>
                <a:ext uri="{FF2B5EF4-FFF2-40B4-BE49-F238E27FC236}">
                  <a16:creationId xmlns:a16="http://schemas.microsoft.com/office/drawing/2014/main" id="{1BAA1E22-2BD1-F045-85F3-2DFB25197434}"/>
                </a:ext>
              </a:extLst>
            </p:cNvPr>
            <p:cNvSpPr/>
            <p:nvPr/>
          </p:nvSpPr>
          <p:spPr>
            <a:xfrm>
              <a:off x="777159" y="841437"/>
              <a:ext cx="571038" cy="18985"/>
            </a:xfrm>
            <a:custGeom>
              <a:avLst/>
              <a:gdLst>
                <a:gd name="connsiteX0" fmla="*/ 561526 w 571038"/>
                <a:gd name="connsiteY0" fmla="*/ 18986 h 18985"/>
                <a:gd name="connsiteX1" fmla="*/ 9513 w 571038"/>
                <a:gd name="connsiteY1" fmla="*/ 18986 h 18985"/>
                <a:gd name="connsiteX2" fmla="*/ 0 w 571038"/>
                <a:gd name="connsiteY2" fmla="*/ 9493 h 18985"/>
                <a:gd name="connsiteX3" fmla="*/ 9513 w 571038"/>
                <a:gd name="connsiteY3" fmla="*/ 0 h 18985"/>
                <a:gd name="connsiteX4" fmla="*/ 561526 w 571038"/>
                <a:gd name="connsiteY4" fmla="*/ 0 h 18985"/>
                <a:gd name="connsiteX5" fmla="*/ 571038 w 571038"/>
                <a:gd name="connsiteY5" fmla="*/ 9493 h 18985"/>
                <a:gd name="connsiteX6" fmla="*/ 561526 w 571038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038" h="18985">
                  <a:moveTo>
                    <a:pt x="561526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61526" y="0"/>
                  </a:lnTo>
                  <a:cubicBezTo>
                    <a:pt x="566758" y="0"/>
                    <a:pt x="571038" y="4272"/>
                    <a:pt x="571038" y="9493"/>
                  </a:cubicBezTo>
                  <a:cubicBezTo>
                    <a:pt x="571038" y="14714"/>
                    <a:pt x="566758" y="18986"/>
                    <a:pt x="561526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6" name="Vrije vorm 525">
              <a:extLst>
                <a:ext uri="{FF2B5EF4-FFF2-40B4-BE49-F238E27FC236}">
                  <a16:creationId xmlns:a16="http://schemas.microsoft.com/office/drawing/2014/main" id="{E9B63946-FEA5-0D43-A316-8FF7AFA656BC}"/>
                </a:ext>
              </a:extLst>
            </p:cNvPr>
            <p:cNvSpPr/>
            <p:nvPr/>
          </p:nvSpPr>
          <p:spPr>
            <a:xfrm>
              <a:off x="811404" y="803560"/>
              <a:ext cx="553630" cy="18985"/>
            </a:xfrm>
            <a:custGeom>
              <a:avLst/>
              <a:gdLst>
                <a:gd name="connsiteX0" fmla="*/ 544118 w 553630"/>
                <a:gd name="connsiteY0" fmla="*/ 18986 h 18985"/>
                <a:gd name="connsiteX1" fmla="*/ 9513 w 553630"/>
                <a:gd name="connsiteY1" fmla="*/ 18986 h 18985"/>
                <a:gd name="connsiteX2" fmla="*/ 0 w 553630"/>
                <a:gd name="connsiteY2" fmla="*/ 9493 h 18985"/>
                <a:gd name="connsiteX3" fmla="*/ 9513 w 553630"/>
                <a:gd name="connsiteY3" fmla="*/ 0 h 18985"/>
                <a:gd name="connsiteX4" fmla="*/ 544118 w 553630"/>
                <a:gd name="connsiteY4" fmla="*/ 0 h 18985"/>
                <a:gd name="connsiteX5" fmla="*/ 553630 w 553630"/>
                <a:gd name="connsiteY5" fmla="*/ 9493 h 18985"/>
                <a:gd name="connsiteX6" fmla="*/ 544118 w 553630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630" h="18985">
                  <a:moveTo>
                    <a:pt x="544118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44118" y="0"/>
                  </a:lnTo>
                  <a:cubicBezTo>
                    <a:pt x="549350" y="0"/>
                    <a:pt x="553630" y="4272"/>
                    <a:pt x="553630" y="9493"/>
                  </a:cubicBezTo>
                  <a:cubicBezTo>
                    <a:pt x="553630" y="14714"/>
                    <a:pt x="549350" y="18986"/>
                    <a:pt x="544118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7" name="Vrije vorm 526">
              <a:extLst>
                <a:ext uri="{FF2B5EF4-FFF2-40B4-BE49-F238E27FC236}">
                  <a16:creationId xmlns:a16="http://schemas.microsoft.com/office/drawing/2014/main" id="{02802C3C-18CA-F346-B92F-AABF43139332}"/>
                </a:ext>
              </a:extLst>
            </p:cNvPr>
            <p:cNvSpPr/>
            <p:nvPr/>
          </p:nvSpPr>
          <p:spPr>
            <a:xfrm>
              <a:off x="1157851" y="424223"/>
              <a:ext cx="70394" cy="18985"/>
            </a:xfrm>
            <a:custGeom>
              <a:avLst/>
              <a:gdLst>
                <a:gd name="connsiteX0" fmla="*/ 60880 w 70394"/>
                <a:gd name="connsiteY0" fmla="*/ 18986 h 18985"/>
                <a:gd name="connsiteX1" fmla="*/ 9513 w 70394"/>
                <a:gd name="connsiteY1" fmla="*/ 18986 h 18985"/>
                <a:gd name="connsiteX2" fmla="*/ 0 w 70394"/>
                <a:gd name="connsiteY2" fmla="*/ 9493 h 18985"/>
                <a:gd name="connsiteX3" fmla="*/ 9513 w 70394"/>
                <a:gd name="connsiteY3" fmla="*/ 0 h 18985"/>
                <a:gd name="connsiteX4" fmla="*/ 60880 w 70394"/>
                <a:gd name="connsiteY4" fmla="*/ 0 h 18985"/>
                <a:gd name="connsiteX5" fmla="*/ 70393 w 70394"/>
                <a:gd name="connsiteY5" fmla="*/ 9493 h 18985"/>
                <a:gd name="connsiteX6" fmla="*/ 60880 w 7039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94" h="18985">
                  <a:moveTo>
                    <a:pt x="6088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60880" y="0"/>
                  </a:lnTo>
                  <a:cubicBezTo>
                    <a:pt x="66112" y="0"/>
                    <a:pt x="70393" y="4272"/>
                    <a:pt x="70393" y="9493"/>
                  </a:cubicBezTo>
                  <a:cubicBezTo>
                    <a:pt x="70488" y="14714"/>
                    <a:pt x="66207" y="18986"/>
                    <a:pt x="60880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8" name="Vrije vorm 527">
              <a:extLst>
                <a:ext uri="{FF2B5EF4-FFF2-40B4-BE49-F238E27FC236}">
                  <a16:creationId xmlns:a16="http://schemas.microsoft.com/office/drawing/2014/main" id="{42644081-37DB-034E-A37B-7E7A1175B281}"/>
                </a:ext>
              </a:extLst>
            </p:cNvPr>
            <p:cNvSpPr/>
            <p:nvPr/>
          </p:nvSpPr>
          <p:spPr>
            <a:xfrm>
              <a:off x="1049598" y="424223"/>
              <a:ext cx="70394" cy="18985"/>
            </a:xfrm>
            <a:custGeom>
              <a:avLst/>
              <a:gdLst>
                <a:gd name="connsiteX0" fmla="*/ 60880 w 70394"/>
                <a:gd name="connsiteY0" fmla="*/ 18986 h 18985"/>
                <a:gd name="connsiteX1" fmla="*/ 9513 w 70394"/>
                <a:gd name="connsiteY1" fmla="*/ 18986 h 18985"/>
                <a:gd name="connsiteX2" fmla="*/ 0 w 70394"/>
                <a:gd name="connsiteY2" fmla="*/ 9493 h 18985"/>
                <a:gd name="connsiteX3" fmla="*/ 9513 w 70394"/>
                <a:gd name="connsiteY3" fmla="*/ 0 h 18985"/>
                <a:gd name="connsiteX4" fmla="*/ 60880 w 70394"/>
                <a:gd name="connsiteY4" fmla="*/ 0 h 18985"/>
                <a:gd name="connsiteX5" fmla="*/ 70393 w 70394"/>
                <a:gd name="connsiteY5" fmla="*/ 9493 h 18985"/>
                <a:gd name="connsiteX6" fmla="*/ 60880 w 70394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94" h="18985">
                  <a:moveTo>
                    <a:pt x="60880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60880" y="0"/>
                  </a:lnTo>
                  <a:cubicBezTo>
                    <a:pt x="66112" y="0"/>
                    <a:pt x="70393" y="4272"/>
                    <a:pt x="70393" y="9493"/>
                  </a:cubicBezTo>
                  <a:cubicBezTo>
                    <a:pt x="70488" y="14714"/>
                    <a:pt x="66207" y="18986"/>
                    <a:pt x="60880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29" name="Graphic 10">
              <a:extLst>
                <a:ext uri="{FF2B5EF4-FFF2-40B4-BE49-F238E27FC236}">
                  <a16:creationId xmlns:a16="http://schemas.microsoft.com/office/drawing/2014/main" id="{25C9A42E-A8C0-0945-A110-D1D3B179053A}"/>
                </a:ext>
              </a:extLst>
            </p:cNvPr>
            <p:cNvGrpSpPr/>
            <p:nvPr/>
          </p:nvGrpSpPr>
          <p:grpSpPr>
            <a:xfrm>
              <a:off x="968171" y="462100"/>
              <a:ext cx="380026" cy="18985"/>
              <a:chOff x="968171" y="462100"/>
              <a:chExt cx="380026" cy="18985"/>
            </a:xfrm>
            <a:grpFill/>
          </p:grpSpPr>
          <p:grpSp>
            <p:nvGrpSpPr>
              <p:cNvPr id="607" name="Graphic 10">
                <a:extLst>
                  <a:ext uri="{FF2B5EF4-FFF2-40B4-BE49-F238E27FC236}">
                    <a16:creationId xmlns:a16="http://schemas.microsoft.com/office/drawing/2014/main" id="{9E40561A-62B4-1346-ADB0-05DC076E17ED}"/>
                  </a:ext>
                </a:extLst>
              </p:cNvPr>
              <p:cNvGrpSpPr/>
              <p:nvPr/>
            </p:nvGrpSpPr>
            <p:grpSpPr>
              <a:xfrm>
                <a:off x="968171" y="462100"/>
                <a:ext cx="380026" cy="18985"/>
                <a:chOff x="968171" y="462100"/>
                <a:chExt cx="380026" cy="18985"/>
              </a:xfrm>
              <a:grpFill/>
            </p:grpSpPr>
            <p:sp>
              <p:nvSpPr>
                <p:cNvPr id="611" name="Vrije vorm 610">
                  <a:extLst>
                    <a:ext uri="{FF2B5EF4-FFF2-40B4-BE49-F238E27FC236}">
                      <a16:creationId xmlns:a16="http://schemas.microsoft.com/office/drawing/2014/main" id="{D28C51D1-CBE7-7947-A91C-59435917099E}"/>
                    </a:ext>
                  </a:extLst>
                </p:cNvPr>
                <p:cNvSpPr/>
                <p:nvPr/>
              </p:nvSpPr>
              <p:spPr>
                <a:xfrm>
                  <a:off x="1107815" y="462100"/>
                  <a:ext cx="240382" cy="18985"/>
                </a:xfrm>
                <a:custGeom>
                  <a:avLst/>
                  <a:gdLst>
                    <a:gd name="connsiteX0" fmla="*/ 230870 w 240382"/>
                    <a:gd name="connsiteY0" fmla="*/ 18986 h 18985"/>
                    <a:gd name="connsiteX1" fmla="*/ 9513 w 240382"/>
                    <a:gd name="connsiteY1" fmla="*/ 18986 h 18985"/>
                    <a:gd name="connsiteX2" fmla="*/ 0 w 240382"/>
                    <a:gd name="connsiteY2" fmla="*/ 9493 h 18985"/>
                    <a:gd name="connsiteX3" fmla="*/ 9513 w 240382"/>
                    <a:gd name="connsiteY3" fmla="*/ 0 h 18985"/>
                    <a:gd name="connsiteX4" fmla="*/ 230870 w 240382"/>
                    <a:gd name="connsiteY4" fmla="*/ 0 h 18985"/>
                    <a:gd name="connsiteX5" fmla="*/ 240382 w 240382"/>
                    <a:gd name="connsiteY5" fmla="*/ 9493 h 18985"/>
                    <a:gd name="connsiteX6" fmla="*/ 230870 w 24038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382" h="18985">
                      <a:moveTo>
                        <a:pt x="23087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30870" y="0"/>
                      </a:lnTo>
                      <a:cubicBezTo>
                        <a:pt x="236101" y="0"/>
                        <a:pt x="240382" y="4272"/>
                        <a:pt x="240382" y="9493"/>
                      </a:cubicBezTo>
                      <a:cubicBezTo>
                        <a:pt x="240382" y="14714"/>
                        <a:pt x="236101" y="18986"/>
                        <a:pt x="23087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2" name="Vrije vorm 611">
                  <a:extLst>
                    <a:ext uri="{FF2B5EF4-FFF2-40B4-BE49-F238E27FC236}">
                      <a16:creationId xmlns:a16="http://schemas.microsoft.com/office/drawing/2014/main" id="{86ABE39C-6989-A848-9392-9574067505B9}"/>
                    </a:ext>
                  </a:extLst>
                </p:cNvPr>
                <p:cNvSpPr/>
                <p:nvPr/>
              </p:nvSpPr>
              <p:spPr>
                <a:xfrm>
                  <a:off x="968171" y="462100"/>
                  <a:ext cx="73151" cy="18985"/>
                </a:xfrm>
                <a:custGeom>
                  <a:avLst/>
                  <a:gdLst>
                    <a:gd name="connsiteX0" fmla="*/ 63639 w 73151"/>
                    <a:gd name="connsiteY0" fmla="*/ 18986 h 18985"/>
                    <a:gd name="connsiteX1" fmla="*/ 9513 w 73151"/>
                    <a:gd name="connsiteY1" fmla="*/ 18986 h 18985"/>
                    <a:gd name="connsiteX2" fmla="*/ 0 w 73151"/>
                    <a:gd name="connsiteY2" fmla="*/ 9493 h 18985"/>
                    <a:gd name="connsiteX3" fmla="*/ 9513 w 73151"/>
                    <a:gd name="connsiteY3" fmla="*/ 0 h 18985"/>
                    <a:gd name="connsiteX4" fmla="*/ 63639 w 73151"/>
                    <a:gd name="connsiteY4" fmla="*/ 0 h 18985"/>
                    <a:gd name="connsiteX5" fmla="*/ 73151 w 73151"/>
                    <a:gd name="connsiteY5" fmla="*/ 9493 h 18985"/>
                    <a:gd name="connsiteX6" fmla="*/ 63639 w 7315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1" h="18985">
                      <a:moveTo>
                        <a:pt x="6363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3639" y="0"/>
                      </a:lnTo>
                      <a:cubicBezTo>
                        <a:pt x="68871" y="0"/>
                        <a:pt x="73151" y="4272"/>
                        <a:pt x="73151" y="9493"/>
                      </a:cubicBezTo>
                      <a:cubicBezTo>
                        <a:pt x="73151" y="14714"/>
                        <a:pt x="68966" y="18986"/>
                        <a:pt x="6363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608" name="Graphic 10">
                <a:extLst>
                  <a:ext uri="{FF2B5EF4-FFF2-40B4-BE49-F238E27FC236}">
                    <a16:creationId xmlns:a16="http://schemas.microsoft.com/office/drawing/2014/main" id="{D29877FD-72FB-B24F-B9CB-1DEEAB7A948C}"/>
                  </a:ext>
                </a:extLst>
              </p:cNvPr>
              <p:cNvGrpSpPr/>
              <p:nvPr/>
            </p:nvGrpSpPr>
            <p:grpSpPr>
              <a:xfrm>
                <a:off x="968171" y="462100"/>
                <a:ext cx="380026" cy="18985"/>
                <a:chOff x="968171" y="462100"/>
                <a:chExt cx="380026" cy="18985"/>
              </a:xfrm>
              <a:grpFill/>
            </p:grpSpPr>
            <p:sp>
              <p:nvSpPr>
                <p:cNvPr id="609" name="Vrije vorm 608">
                  <a:extLst>
                    <a:ext uri="{FF2B5EF4-FFF2-40B4-BE49-F238E27FC236}">
                      <a16:creationId xmlns:a16="http://schemas.microsoft.com/office/drawing/2014/main" id="{EB67DF07-959A-BE47-BE89-5E8ED0CBF3FE}"/>
                    </a:ext>
                  </a:extLst>
                </p:cNvPr>
                <p:cNvSpPr/>
                <p:nvPr/>
              </p:nvSpPr>
              <p:spPr>
                <a:xfrm>
                  <a:off x="1107815" y="462100"/>
                  <a:ext cx="240382" cy="18985"/>
                </a:xfrm>
                <a:custGeom>
                  <a:avLst/>
                  <a:gdLst>
                    <a:gd name="connsiteX0" fmla="*/ 230870 w 240382"/>
                    <a:gd name="connsiteY0" fmla="*/ 18986 h 18985"/>
                    <a:gd name="connsiteX1" fmla="*/ 9513 w 240382"/>
                    <a:gd name="connsiteY1" fmla="*/ 18986 h 18985"/>
                    <a:gd name="connsiteX2" fmla="*/ 0 w 240382"/>
                    <a:gd name="connsiteY2" fmla="*/ 9493 h 18985"/>
                    <a:gd name="connsiteX3" fmla="*/ 9513 w 240382"/>
                    <a:gd name="connsiteY3" fmla="*/ 0 h 18985"/>
                    <a:gd name="connsiteX4" fmla="*/ 230870 w 240382"/>
                    <a:gd name="connsiteY4" fmla="*/ 0 h 18985"/>
                    <a:gd name="connsiteX5" fmla="*/ 240382 w 240382"/>
                    <a:gd name="connsiteY5" fmla="*/ 9493 h 18985"/>
                    <a:gd name="connsiteX6" fmla="*/ 230870 w 24038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382" h="18985">
                      <a:moveTo>
                        <a:pt x="23087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30870" y="0"/>
                      </a:lnTo>
                      <a:cubicBezTo>
                        <a:pt x="236101" y="0"/>
                        <a:pt x="240382" y="4272"/>
                        <a:pt x="240382" y="9493"/>
                      </a:cubicBezTo>
                      <a:cubicBezTo>
                        <a:pt x="240382" y="14714"/>
                        <a:pt x="236101" y="18986"/>
                        <a:pt x="23087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0" name="Vrije vorm 609">
                  <a:extLst>
                    <a:ext uri="{FF2B5EF4-FFF2-40B4-BE49-F238E27FC236}">
                      <a16:creationId xmlns:a16="http://schemas.microsoft.com/office/drawing/2014/main" id="{FA1CF527-D0EA-F64A-9C2A-F0B7E6EE8486}"/>
                    </a:ext>
                  </a:extLst>
                </p:cNvPr>
                <p:cNvSpPr/>
                <p:nvPr/>
              </p:nvSpPr>
              <p:spPr>
                <a:xfrm>
                  <a:off x="968171" y="462100"/>
                  <a:ext cx="73151" cy="18985"/>
                </a:xfrm>
                <a:custGeom>
                  <a:avLst/>
                  <a:gdLst>
                    <a:gd name="connsiteX0" fmla="*/ 63639 w 73151"/>
                    <a:gd name="connsiteY0" fmla="*/ 18986 h 18985"/>
                    <a:gd name="connsiteX1" fmla="*/ 9513 w 73151"/>
                    <a:gd name="connsiteY1" fmla="*/ 18986 h 18985"/>
                    <a:gd name="connsiteX2" fmla="*/ 0 w 73151"/>
                    <a:gd name="connsiteY2" fmla="*/ 9493 h 18985"/>
                    <a:gd name="connsiteX3" fmla="*/ 9513 w 73151"/>
                    <a:gd name="connsiteY3" fmla="*/ 0 h 18985"/>
                    <a:gd name="connsiteX4" fmla="*/ 63639 w 73151"/>
                    <a:gd name="connsiteY4" fmla="*/ 0 h 18985"/>
                    <a:gd name="connsiteX5" fmla="*/ 73151 w 73151"/>
                    <a:gd name="connsiteY5" fmla="*/ 9493 h 18985"/>
                    <a:gd name="connsiteX6" fmla="*/ 63639 w 7315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151" h="18985">
                      <a:moveTo>
                        <a:pt x="6363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63639" y="0"/>
                      </a:lnTo>
                      <a:cubicBezTo>
                        <a:pt x="68871" y="0"/>
                        <a:pt x="73151" y="4272"/>
                        <a:pt x="73151" y="9493"/>
                      </a:cubicBezTo>
                      <a:cubicBezTo>
                        <a:pt x="73151" y="14714"/>
                        <a:pt x="68966" y="18986"/>
                        <a:pt x="6363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30" name="Graphic 10">
              <a:extLst>
                <a:ext uri="{FF2B5EF4-FFF2-40B4-BE49-F238E27FC236}">
                  <a16:creationId xmlns:a16="http://schemas.microsoft.com/office/drawing/2014/main" id="{7795FF21-BBAF-A94C-B6A6-D079231F2EC2}"/>
                </a:ext>
              </a:extLst>
            </p:cNvPr>
            <p:cNvGrpSpPr/>
            <p:nvPr/>
          </p:nvGrpSpPr>
          <p:grpSpPr>
            <a:xfrm>
              <a:off x="914234" y="500071"/>
              <a:ext cx="475056" cy="18985"/>
              <a:chOff x="914234" y="500071"/>
              <a:chExt cx="475056" cy="18985"/>
            </a:xfrm>
            <a:grpFill/>
          </p:grpSpPr>
          <p:grpSp>
            <p:nvGrpSpPr>
              <p:cNvPr id="601" name="Graphic 10">
                <a:extLst>
                  <a:ext uri="{FF2B5EF4-FFF2-40B4-BE49-F238E27FC236}">
                    <a16:creationId xmlns:a16="http://schemas.microsoft.com/office/drawing/2014/main" id="{51B9B4AF-B388-454F-96D2-6E52EC486818}"/>
                  </a:ext>
                </a:extLst>
              </p:cNvPr>
              <p:cNvGrpSpPr/>
              <p:nvPr/>
            </p:nvGrpSpPr>
            <p:grpSpPr>
              <a:xfrm>
                <a:off x="914234" y="500071"/>
                <a:ext cx="475056" cy="18985"/>
                <a:chOff x="914234" y="500071"/>
                <a:chExt cx="475056" cy="18985"/>
              </a:xfrm>
              <a:grpFill/>
            </p:grpSpPr>
            <p:sp>
              <p:nvSpPr>
                <p:cNvPr id="605" name="Vrije vorm 604">
                  <a:extLst>
                    <a:ext uri="{FF2B5EF4-FFF2-40B4-BE49-F238E27FC236}">
                      <a16:creationId xmlns:a16="http://schemas.microsoft.com/office/drawing/2014/main" id="{F49B8DB3-A52B-2F44-BAB3-2B5BF9F4F2B8}"/>
                    </a:ext>
                  </a:extLst>
                </p:cNvPr>
                <p:cNvSpPr/>
                <p:nvPr/>
              </p:nvSpPr>
              <p:spPr>
                <a:xfrm>
                  <a:off x="1043320" y="500071"/>
                  <a:ext cx="345971" cy="18985"/>
                </a:xfrm>
                <a:custGeom>
                  <a:avLst/>
                  <a:gdLst>
                    <a:gd name="connsiteX0" fmla="*/ 336459 w 345971"/>
                    <a:gd name="connsiteY0" fmla="*/ 18986 h 18985"/>
                    <a:gd name="connsiteX1" fmla="*/ 9513 w 345971"/>
                    <a:gd name="connsiteY1" fmla="*/ 18986 h 18985"/>
                    <a:gd name="connsiteX2" fmla="*/ 0 w 345971"/>
                    <a:gd name="connsiteY2" fmla="*/ 9493 h 18985"/>
                    <a:gd name="connsiteX3" fmla="*/ 9513 w 345971"/>
                    <a:gd name="connsiteY3" fmla="*/ 0 h 18985"/>
                    <a:gd name="connsiteX4" fmla="*/ 336459 w 345971"/>
                    <a:gd name="connsiteY4" fmla="*/ 0 h 18985"/>
                    <a:gd name="connsiteX5" fmla="*/ 345972 w 345971"/>
                    <a:gd name="connsiteY5" fmla="*/ 9493 h 18985"/>
                    <a:gd name="connsiteX6" fmla="*/ 336459 w 34597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971" h="18985">
                      <a:moveTo>
                        <a:pt x="33645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6459" y="0"/>
                      </a:lnTo>
                      <a:cubicBezTo>
                        <a:pt x="341691" y="0"/>
                        <a:pt x="345972" y="4272"/>
                        <a:pt x="345972" y="9493"/>
                      </a:cubicBezTo>
                      <a:cubicBezTo>
                        <a:pt x="345972" y="14714"/>
                        <a:pt x="341691" y="18986"/>
                        <a:pt x="33645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6" name="Vrije vorm 605">
                  <a:extLst>
                    <a:ext uri="{FF2B5EF4-FFF2-40B4-BE49-F238E27FC236}">
                      <a16:creationId xmlns:a16="http://schemas.microsoft.com/office/drawing/2014/main" id="{1DF11579-E057-6E40-9679-8FD1A6349BA3}"/>
                    </a:ext>
                  </a:extLst>
                </p:cNvPr>
                <p:cNvSpPr/>
                <p:nvPr/>
              </p:nvSpPr>
              <p:spPr>
                <a:xfrm>
                  <a:off x="914234" y="500071"/>
                  <a:ext cx="59833" cy="18985"/>
                </a:xfrm>
                <a:custGeom>
                  <a:avLst/>
                  <a:gdLst>
                    <a:gd name="connsiteX0" fmla="*/ 50321 w 59833"/>
                    <a:gd name="connsiteY0" fmla="*/ 18986 h 18985"/>
                    <a:gd name="connsiteX1" fmla="*/ 9513 w 59833"/>
                    <a:gd name="connsiteY1" fmla="*/ 18986 h 18985"/>
                    <a:gd name="connsiteX2" fmla="*/ 0 w 59833"/>
                    <a:gd name="connsiteY2" fmla="*/ 9493 h 18985"/>
                    <a:gd name="connsiteX3" fmla="*/ 9513 w 59833"/>
                    <a:gd name="connsiteY3" fmla="*/ 0 h 18985"/>
                    <a:gd name="connsiteX4" fmla="*/ 50321 w 59833"/>
                    <a:gd name="connsiteY4" fmla="*/ 0 h 18985"/>
                    <a:gd name="connsiteX5" fmla="*/ 59834 w 59833"/>
                    <a:gd name="connsiteY5" fmla="*/ 9493 h 18985"/>
                    <a:gd name="connsiteX6" fmla="*/ 50321 w 59833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33" h="18985">
                      <a:moveTo>
                        <a:pt x="50321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0321" y="0"/>
                      </a:lnTo>
                      <a:cubicBezTo>
                        <a:pt x="55553" y="0"/>
                        <a:pt x="59834" y="4272"/>
                        <a:pt x="59834" y="9493"/>
                      </a:cubicBezTo>
                      <a:cubicBezTo>
                        <a:pt x="59834" y="14714"/>
                        <a:pt x="55553" y="18986"/>
                        <a:pt x="50321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602" name="Graphic 10">
                <a:extLst>
                  <a:ext uri="{FF2B5EF4-FFF2-40B4-BE49-F238E27FC236}">
                    <a16:creationId xmlns:a16="http://schemas.microsoft.com/office/drawing/2014/main" id="{19B310B9-E2AC-8941-A81F-AF060C8AD1EC}"/>
                  </a:ext>
                </a:extLst>
              </p:cNvPr>
              <p:cNvGrpSpPr/>
              <p:nvPr/>
            </p:nvGrpSpPr>
            <p:grpSpPr>
              <a:xfrm>
                <a:off x="914234" y="500071"/>
                <a:ext cx="475056" cy="18985"/>
                <a:chOff x="914234" y="500071"/>
                <a:chExt cx="475056" cy="18985"/>
              </a:xfrm>
              <a:grpFill/>
            </p:grpSpPr>
            <p:sp>
              <p:nvSpPr>
                <p:cNvPr id="603" name="Vrije vorm 602">
                  <a:extLst>
                    <a:ext uri="{FF2B5EF4-FFF2-40B4-BE49-F238E27FC236}">
                      <a16:creationId xmlns:a16="http://schemas.microsoft.com/office/drawing/2014/main" id="{461F6C9B-CE6C-AC47-9141-85030B5FD086}"/>
                    </a:ext>
                  </a:extLst>
                </p:cNvPr>
                <p:cNvSpPr/>
                <p:nvPr/>
              </p:nvSpPr>
              <p:spPr>
                <a:xfrm>
                  <a:off x="1043320" y="500071"/>
                  <a:ext cx="345971" cy="18985"/>
                </a:xfrm>
                <a:custGeom>
                  <a:avLst/>
                  <a:gdLst>
                    <a:gd name="connsiteX0" fmla="*/ 336459 w 345971"/>
                    <a:gd name="connsiteY0" fmla="*/ 18986 h 18985"/>
                    <a:gd name="connsiteX1" fmla="*/ 9513 w 345971"/>
                    <a:gd name="connsiteY1" fmla="*/ 18986 h 18985"/>
                    <a:gd name="connsiteX2" fmla="*/ 0 w 345971"/>
                    <a:gd name="connsiteY2" fmla="*/ 9493 h 18985"/>
                    <a:gd name="connsiteX3" fmla="*/ 9513 w 345971"/>
                    <a:gd name="connsiteY3" fmla="*/ 0 h 18985"/>
                    <a:gd name="connsiteX4" fmla="*/ 336459 w 345971"/>
                    <a:gd name="connsiteY4" fmla="*/ 0 h 18985"/>
                    <a:gd name="connsiteX5" fmla="*/ 345972 w 345971"/>
                    <a:gd name="connsiteY5" fmla="*/ 9493 h 18985"/>
                    <a:gd name="connsiteX6" fmla="*/ 336459 w 34597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971" h="18985">
                      <a:moveTo>
                        <a:pt x="33645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6459" y="0"/>
                      </a:lnTo>
                      <a:cubicBezTo>
                        <a:pt x="341691" y="0"/>
                        <a:pt x="345972" y="4272"/>
                        <a:pt x="345972" y="9493"/>
                      </a:cubicBezTo>
                      <a:cubicBezTo>
                        <a:pt x="345972" y="14714"/>
                        <a:pt x="341691" y="18986"/>
                        <a:pt x="33645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4" name="Vrije vorm 603">
                  <a:extLst>
                    <a:ext uri="{FF2B5EF4-FFF2-40B4-BE49-F238E27FC236}">
                      <a16:creationId xmlns:a16="http://schemas.microsoft.com/office/drawing/2014/main" id="{1FBA0940-C533-5840-AA8D-3908F65733D2}"/>
                    </a:ext>
                  </a:extLst>
                </p:cNvPr>
                <p:cNvSpPr/>
                <p:nvPr/>
              </p:nvSpPr>
              <p:spPr>
                <a:xfrm>
                  <a:off x="914234" y="500071"/>
                  <a:ext cx="59833" cy="18985"/>
                </a:xfrm>
                <a:custGeom>
                  <a:avLst/>
                  <a:gdLst>
                    <a:gd name="connsiteX0" fmla="*/ 50321 w 59833"/>
                    <a:gd name="connsiteY0" fmla="*/ 18986 h 18985"/>
                    <a:gd name="connsiteX1" fmla="*/ 9513 w 59833"/>
                    <a:gd name="connsiteY1" fmla="*/ 18986 h 18985"/>
                    <a:gd name="connsiteX2" fmla="*/ 0 w 59833"/>
                    <a:gd name="connsiteY2" fmla="*/ 9493 h 18985"/>
                    <a:gd name="connsiteX3" fmla="*/ 9513 w 59833"/>
                    <a:gd name="connsiteY3" fmla="*/ 0 h 18985"/>
                    <a:gd name="connsiteX4" fmla="*/ 50321 w 59833"/>
                    <a:gd name="connsiteY4" fmla="*/ 0 h 18985"/>
                    <a:gd name="connsiteX5" fmla="*/ 59834 w 59833"/>
                    <a:gd name="connsiteY5" fmla="*/ 9493 h 18985"/>
                    <a:gd name="connsiteX6" fmla="*/ 50321 w 59833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33" h="18985">
                      <a:moveTo>
                        <a:pt x="50321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0321" y="0"/>
                      </a:lnTo>
                      <a:cubicBezTo>
                        <a:pt x="55553" y="0"/>
                        <a:pt x="59834" y="4272"/>
                        <a:pt x="59834" y="9493"/>
                      </a:cubicBezTo>
                      <a:cubicBezTo>
                        <a:pt x="59834" y="14714"/>
                        <a:pt x="55553" y="18986"/>
                        <a:pt x="50321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31" name="Graphic 10">
              <a:extLst>
                <a:ext uri="{FF2B5EF4-FFF2-40B4-BE49-F238E27FC236}">
                  <a16:creationId xmlns:a16="http://schemas.microsoft.com/office/drawing/2014/main" id="{33F0386A-01C7-0B40-9B5F-EE828ACDD906}"/>
                </a:ext>
              </a:extLst>
            </p:cNvPr>
            <p:cNvGrpSpPr/>
            <p:nvPr/>
          </p:nvGrpSpPr>
          <p:grpSpPr>
            <a:xfrm>
              <a:off x="897587" y="538043"/>
              <a:ext cx="518814" cy="18985"/>
              <a:chOff x="897587" y="538043"/>
              <a:chExt cx="518814" cy="18985"/>
            </a:xfrm>
            <a:grpFill/>
          </p:grpSpPr>
          <p:grpSp>
            <p:nvGrpSpPr>
              <p:cNvPr id="595" name="Graphic 10">
                <a:extLst>
                  <a:ext uri="{FF2B5EF4-FFF2-40B4-BE49-F238E27FC236}">
                    <a16:creationId xmlns:a16="http://schemas.microsoft.com/office/drawing/2014/main" id="{87AF28F7-6309-E641-875B-A23F63A961FD}"/>
                  </a:ext>
                </a:extLst>
              </p:cNvPr>
              <p:cNvGrpSpPr/>
              <p:nvPr/>
            </p:nvGrpSpPr>
            <p:grpSpPr>
              <a:xfrm>
                <a:off x="897587" y="538043"/>
                <a:ext cx="518814" cy="18985"/>
                <a:chOff x="897587" y="538043"/>
                <a:chExt cx="518814" cy="18985"/>
              </a:xfrm>
              <a:grpFill/>
            </p:grpSpPr>
            <p:sp>
              <p:nvSpPr>
                <p:cNvPr id="599" name="Vrije vorm 598">
                  <a:extLst>
                    <a:ext uri="{FF2B5EF4-FFF2-40B4-BE49-F238E27FC236}">
                      <a16:creationId xmlns:a16="http://schemas.microsoft.com/office/drawing/2014/main" id="{A8049221-9D0B-2B4D-B904-13B8567643B3}"/>
                    </a:ext>
                  </a:extLst>
                </p:cNvPr>
                <p:cNvSpPr/>
                <p:nvPr/>
              </p:nvSpPr>
              <p:spPr>
                <a:xfrm>
                  <a:off x="1014782" y="538043"/>
                  <a:ext cx="401619" cy="18985"/>
                </a:xfrm>
                <a:custGeom>
                  <a:avLst/>
                  <a:gdLst>
                    <a:gd name="connsiteX0" fmla="*/ 392107 w 401619"/>
                    <a:gd name="connsiteY0" fmla="*/ 18986 h 18985"/>
                    <a:gd name="connsiteX1" fmla="*/ 9513 w 401619"/>
                    <a:gd name="connsiteY1" fmla="*/ 18986 h 18985"/>
                    <a:gd name="connsiteX2" fmla="*/ 0 w 401619"/>
                    <a:gd name="connsiteY2" fmla="*/ 9493 h 18985"/>
                    <a:gd name="connsiteX3" fmla="*/ 9513 w 401619"/>
                    <a:gd name="connsiteY3" fmla="*/ 0 h 18985"/>
                    <a:gd name="connsiteX4" fmla="*/ 392107 w 401619"/>
                    <a:gd name="connsiteY4" fmla="*/ 0 h 18985"/>
                    <a:gd name="connsiteX5" fmla="*/ 401620 w 401619"/>
                    <a:gd name="connsiteY5" fmla="*/ 9493 h 18985"/>
                    <a:gd name="connsiteX6" fmla="*/ 392107 w 401619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1619" h="18985">
                      <a:moveTo>
                        <a:pt x="39210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2107" y="0"/>
                      </a:lnTo>
                      <a:cubicBezTo>
                        <a:pt x="397339" y="0"/>
                        <a:pt x="401620" y="4272"/>
                        <a:pt x="401620" y="9493"/>
                      </a:cubicBezTo>
                      <a:cubicBezTo>
                        <a:pt x="401620" y="14714"/>
                        <a:pt x="397434" y="18986"/>
                        <a:pt x="392107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0" name="Vrije vorm 599">
                  <a:extLst>
                    <a:ext uri="{FF2B5EF4-FFF2-40B4-BE49-F238E27FC236}">
                      <a16:creationId xmlns:a16="http://schemas.microsoft.com/office/drawing/2014/main" id="{8DDF37A5-C1BA-B84A-806C-0EA3C7105927}"/>
                    </a:ext>
                  </a:extLst>
                </p:cNvPr>
                <p:cNvSpPr/>
                <p:nvPr/>
              </p:nvSpPr>
              <p:spPr>
                <a:xfrm>
                  <a:off x="897587" y="538043"/>
                  <a:ext cx="47467" cy="18985"/>
                </a:xfrm>
                <a:custGeom>
                  <a:avLst/>
                  <a:gdLst>
                    <a:gd name="connsiteX0" fmla="*/ 37955 w 47467"/>
                    <a:gd name="connsiteY0" fmla="*/ 18986 h 18985"/>
                    <a:gd name="connsiteX1" fmla="*/ 9513 w 47467"/>
                    <a:gd name="connsiteY1" fmla="*/ 18986 h 18985"/>
                    <a:gd name="connsiteX2" fmla="*/ 0 w 47467"/>
                    <a:gd name="connsiteY2" fmla="*/ 9493 h 18985"/>
                    <a:gd name="connsiteX3" fmla="*/ 9513 w 47467"/>
                    <a:gd name="connsiteY3" fmla="*/ 0 h 18985"/>
                    <a:gd name="connsiteX4" fmla="*/ 37955 w 47467"/>
                    <a:gd name="connsiteY4" fmla="*/ 0 h 18985"/>
                    <a:gd name="connsiteX5" fmla="*/ 47468 w 47467"/>
                    <a:gd name="connsiteY5" fmla="*/ 9493 h 18985"/>
                    <a:gd name="connsiteX6" fmla="*/ 37955 w 4746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67" h="18985">
                      <a:moveTo>
                        <a:pt x="3795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7955" y="0"/>
                      </a:lnTo>
                      <a:cubicBezTo>
                        <a:pt x="43187" y="0"/>
                        <a:pt x="47468" y="4272"/>
                        <a:pt x="47468" y="9493"/>
                      </a:cubicBezTo>
                      <a:cubicBezTo>
                        <a:pt x="47468" y="14714"/>
                        <a:pt x="43187" y="18986"/>
                        <a:pt x="3795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96" name="Graphic 10">
                <a:extLst>
                  <a:ext uri="{FF2B5EF4-FFF2-40B4-BE49-F238E27FC236}">
                    <a16:creationId xmlns:a16="http://schemas.microsoft.com/office/drawing/2014/main" id="{67E35176-AC20-3742-89AE-1FC01F14957F}"/>
                  </a:ext>
                </a:extLst>
              </p:cNvPr>
              <p:cNvGrpSpPr/>
              <p:nvPr/>
            </p:nvGrpSpPr>
            <p:grpSpPr>
              <a:xfrm>
                <a:off x="897587" y="538043"/>
                <a:ext cx="518814" cy="18985"/>
                <a:chOff x="897587" y="538043"/>
                <a:chExt cx="518814" cy="18985"/>
              </a:xfrm>
              <a:grpFill/>
            </p:grpSpPr>
            <p:sp>
              <p:nvSpPr>
                <p:cNvPr id="597" name="Vrije vorm 596">
                  <a:extLst>
                    <a:ext uri="{FF2B5EF4-FFF2-40B4-BE49-F238E27FC236}">
                      <a16:creationId xmlns:a16="http://schemas.microsoft.com/office/drawing/2014/main" id="{F89CA1E5-00AF-1D48-AACE-A7B2060B614B}"/>
                    </a:ext>
                  </a:extLst>
                </p:cNvPr>
                <p:cNvSpPr/>
                <p:nvPr/>
              </p:nvSpPr>
              <p:spPr>
                <a:xfrm>
                  <a:off x="1014782" y="538043"/>
                  <a:ext cx="401619" cy="18985"/>
                </a:xfrm>
                <a:custGeom>
                  <a:avLst/>
                  <a:gdLst>
                    <a:gd name="connsiteX0" fmla="*/ 392107 w 401619"/>
                    <a:gd name="connsiteY0" fmla="*/ 18986 h 18985"/>
                    <a:gd name="connsiteX1" fmla="*/ 9513 w 401619"/>
                    <a:gd name="connsiteY1" fmla="*/ 18986 h 18985"/>
                    <a:gd name="connsiteX2" fmla="*/ 0 w 401619"/>
                    <a:gd name="connsiteY2" fmla="*/ 9493 h 18985"/>
                    <a:gd name="connsiteX3" fmla="*/ 9513 w 401619"/>
                    <a:gd name="connsiteY3" fmla="*/ 0 h 18985"/>
                    <a:gd name="connsiteX4" fmla="*/ 392107 w 401619"/>
                    <a:gd name="connsiteY4" fmla="*/ 0 h 18985"/>
                    <a:gd name="connsiteX5" fmla="*/ 401620 w 401619"/>
                    <a:gd name="connsiteY5" fmla="*/ 9493 h 18985"/>
                    <a:gd name="connsiteX6" fmla="*/ 392107 w 401619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1619" h="18985">
                      <a:moveTo>
                        <a:pt x="392107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2107" y="0"/>
                      </a:lnTo>
                      <a:cubicBezTo>
                        <a:pt x="397339" y="0"/>
                        <a:pt x="401620" y="4272"/>
                        <a:pt x="401620" y="9493"/>
                      </a:cubicBezTo>
                      <a:cubicBezTo>
                        <a:pt x="401620" y="14714"/>
                        <a:pt x="397434" y="18986"/>
                        <a:pt x="392107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8" name="Vrije vorm 597">
                  <a:extLst>
                    <a:ext uri="{FF2B5EF4-FFF2-40B4-BE49-F238E27FC236}">
                      <a16:creationId xmlns:a16="http://schemas.microsoft.com/office/drawing/2014/main" id="{F958CD06-0AC8-5042-91F1-4CEC0A04BD32}"/>
                    </a:ext>
                  </a:extLst>
                </p:cNvPr>
                <p:cNvSpPr/>
                <p:nvPr/>
              </p:nvSpPr>
              <p:spPr>
                <a:xfrm>
                  <a:off x="897587" y="538043"/>
                  <a:ext cx="47467" cy="18985"/>
                </a:xfrm>
                <a:custGeom>
                  <a:avLst/>
                  <a:gdLst>
                    <a:gd name="connsiteX0" fmla="*/ 37955 w 47467"/>
                    <a:gd name="connsiteY0" fmla="*/ 18986 h 18985"/>
                    <a:gd name="connsiteX1" fmla="*/ 9513 w 47467"/>
                    <a:gd name="connsiteY1" fmla="*/ 18986 h 18985"/>
                    <a:gd name="connsiteX2" fmla="*/ 0 w 47467"/>
                    <a:gd name="connsiteY2" fmla="*/ 9493 h 18985"/>
                    <a:gd name="connsiteX3" fmla="*/ 9513 w 47467"/>
                    <a:gd name="connsiteY3" fmla="*/ 0 h 18985"/>
                    <a:gd name="connsiteX4" fmla="*/ 37955 w 47467"/>
                    <a:gd name="connsiteY4" fmla="*/ 0 h 18985"/>
                    <a:gd name="connsiteX5" fmla="*/ 47468 w 47467"/>
                    <a:gd name="connsiteY5" fmla="*/ 9493 h 18985"/>
                    <a:gd name="connsiteX6" fmla="*/ 37955 w 4746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67" h="18985">
                      <a:moveTo>
                        <a:pt x="3795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7955" y="0"/>
                      </a:lnTo>
                      <a:cubicBezTo>
                        <a:pt x="43187" y="0"/>
                        <a:pt x="47468" y="4272"/>
                        <a:pt x="47468" y="9493"/>
                      </a:cubicBezTo>
                      <a:cubicBezTo>
                        <a:pt x="47468" y="14714"/>
                        <a:pt x="43187" y="18986"/>
                        <a:pt x="3795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32" name="Graphic 10">
              <a:extLst>
                <a:ext uri="{FF2B5EF4-FFF2-40B4-BE49-F238E27FC236}">
                  <a16:creationId xmlns:a16="http://schemas.microsoft.com/office/drawing/2014/main" id="{EB48777D-4F35-5943-9862-CBDCD4DC0FA7}"/>
                </a:ext>
              </a:extLst>
            </p:cNvPr>
            <p:cNvGrpSpPr/>
            <p:nvPr/>
          </p:nvGrpSpPr>
          <p:grpSpPr>
            <a:xfrm>
              <a:off x="878562" y="575920"/>
              <a:ext cx="532227" cy="18985"/>
              <a:chOff x="878562" y="575920"/>
              <a:chExt cx="532227" cy="18985"/>
            </a:xfrm>
            <a:grpFill/>
          </p:grpSpPr>
          <p:grpSp>
            <p:nvGrpSpPr>
              <p:cNvPr id="589" name="Graphic 10">
                <a:extLst>
                  <a:ext uri="{FF2B5EF4-FFF2-40B4-BE49-F238E27FC236}">
                    <a16:creationId xmlns:a16="http://schemas.microsoft.com/office/drawing/2014/main" id="{5E8BA2F2-86E9-6545-97AB-A0C5D1905686}"/>
                  </a:ext>
                </a:extLst>
              </p:cNvPr>
              <p:cNvGrpSpPr/>
              <p:nvPr/>
            </p:nvGrpSpPr>
            <p:grpSpPr>
              <a:xfrm>
                <a:off x="878562" y="575920"/>
                <a:ext cx="532227" cy="18985"/>
                <a:chOff x="878562" y="575920"/>
                <a:chExt cx="532227" cy="18985"/>
              </a:xfrm>
              <a:grpFill/>
            </p:grpSpPr>
            <p:sp>
              <p:nvSpPr>
                <p:cNvPr id="593" name="Vrije vorm 592">
                  <a:extLst>
                    <a:ext uri="{FF2B5EF4-FFF2-40B4-BE49-F238E27FC236}">
                      <a16:creationId xmlns:a16="http://schemas.microsoft.com/office/drawing/2014/main" id="{926A9688-DB6E-AE42-AD71-9EB1574462A1}"/>
                    </a:ext>
                  </a:extLst>
                </p:cNvPr>
                <p:cNvSpPr/>
                <p:nvPr/>
              </p:nvSpPr>
              <p:spPr>
                <a:xfrm>
                  <a:off x="1007743" y="575920"/>
                  <a:ext cx="403046" cy="18985"/>
                </a:xfrm>
                <a:custGeom>
                  <a:avLst/>
                  <a:gdLst>
                    <a:gd name="connsiteX0" fmla="*/ 393534 w 403046"/>
                    <a:gd name="connsiteY0" fmla="*/ 18986 h 18985"/>
                    <a:gd name="connsiteX1" fmla="*/ 9513 w 403046"/>
                    <a:gd name="connsiteY1" fmla="*/ 18986 h 18985"/>
                    <a:gd name="connsiteX2" fmla="*/ 0 w 403046"/>
                    <a:gd name="connsiteY2" fmla="*/ 9493 h 18985"/>
                    <a:gd name="connsiteX3" fmla="*/ 9513 w 403046"/>
                    <a:gd name="connsiteY3" fmla="*/ 0 h 18985"/>
                    <a:gd name="connsiteX4" fmla="*/ 393534 w 403046"/>
                    <a:gd name="connsiteY4" fmla="*/ 0 h 18985"/>
                    <a:gd name="connsiteX5" fmla="*/ 403047 w 403046"/>
                    <a:gd name="connsiteY5" fmla="*/ 9493 h 18985"/>
                    <a:gd name="connsiteX6" fmla="*/ 393534 w 40304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046" h="18985">
                      <a:moveTo>
                        <a:pt x="39353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3534" y="0"/>
                      </a:lnTo>
                      <a:cubicBezTo>
                        <a:pt x="398766" y="0"/>
                        <a:pt x="403047" y="4272"/>
                        <a:pt x="403047" y="9493"/>
                      </a:cubicBezTo>
                      <a:cubicBezTo>
                        <a:pt x="403047" y="14714"/>
                        <a:pt x="398766" y="18986"/>
                        <a:pt x="39353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4" name="Vrije vorm 593">
                  <a:extLst>
                    <a:ext uri="{FF2B5EF4-FFF2-40B4-BE49-F238E27FC236}">
                      <a16:creationId xmlns:a16="http://schemas.microsoft.com/office/drawing/2014/main" id="{B7904F24-5F67-D04C-8E43-FE0EF16952E2}"/>
                    </a:ext>
                  </a:extLst>
                </p:cNvPr>
                <p:cNvSpPr/>
                <p:nvPr/>
              </p:nvSpPr>
              <p:spPr>
                <a:xfrm>
                  <a:off x="878562" y="575920"/>
                  <a:ext cx="42521" cy="18985"/>
                </a:xfrm>
                <a:custGeom>
                  <a:avLst/>
                  <a:gdLst>
                    <a:gd name="connsiteX0" fmla="*/ 33009 w 42521"/>
                    <a:gd name="connsiteY0" fmla="*/ 18986 h 18985"/>
                    <a:gd name="connsiteX1" fmla="*/ 9513 w 42521"/>
                    <a:gd name="connsiteY1" fmla="*/ 18986 h 18985"/>
                    <a:gd name="connsiteX2" fmla="*/ 0 w 42521"/>
                    <a:gd name="connsiteY2" fmla="*/ 9493 h 18985"/>
                    <a:gd name="connsiteX3" fmla="*/ 9513 w 42521"/>
                    <a:gd name="connsiteY3" fmla="*/ 0 h 18985"/>
                    <a:gd name="connsiteX4" fmla="*/ 33009 w 42521"/>
                    <a:gd name="connsiteY4" fmla="*/ 0 h 18985"/>
                    <a:gd name="connsiteX5" fmla="*/ 42521 w 42521"/>
                    <a:gd name="connsiteY5" fmla="*/ 9493 h 18985"/>
                    <a:gd name="connsiteX6" fmla="*/ 33009 w 4252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21" h="18985">
                      <a:moveTo>
                        <a:pt x="3300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009" y="0"/>
                      </a:lnTo>
                      <a:cubicBezTo>
                        <a:pt x="38240" y="0"/>
                        <a:pt x="42521" y="4272"/>
                        <a:pt x="42521" y="9493"/>
                      </a:cubicBezTo>
                      <a:cubicBezTo>
                        <a:pt x="42521" y="14714"/>
                        <a:pt x="38336" y="18986"/>
                        <a:pt x="3300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90" name="Graphic 10">
                <a:extLst>
                  <a:ext uri="{FF2B5EF4-FFF2-40B4-BE49-F238E27FC236}">
                    <a16:creationId xmlns:a16="http://schemas.microsoft.com/office/drawing/2014/main" id="{D24E01DF-7470-5D45-976C-B380A0F3673E}"/>
                  </a:ext>
                </a:extLst>
              </p:cNvPr>
              <p:cNvGrpSpPr/>
              <p:nvPr/>
            </p:nvGrpSpPr>
            <p:grpSpPr>
              <a:xfrm>
                <a:off x="878562" y="575920"/>
                <a:ext cx="532227" cy="18985"/>
                <a:chOff x="878562" y="575920"/>
                <a:chExt cx="532227" cy="18985"/>
              </a:xfrm>
              <a:grpFill/>
            </p:grpSpPr>
            <p:sp>
              <p:nvSpPr>
                <p:cNvPr id="591" name="Vrije vorm 590">
                  <a:extLst>
                    <a:ext uri="{FF2B5EF4-FFF2-40B4-BE49-F238E27FC236}">
                      <a16:creationId xmlns:a16="http://schemas.microsoft.com/office/drawing/2014/main" id="{DF37D9FB-A507-0740-96C7-FEAA6AB4953A}"/>
                    </a:ext>
                  </a:extLst>
                </p:cNvPr>
                <p:cNvSpPr/>
                <p:nvPr/>
              </p:nvSpPr>
              <p:spPr>
                <a:xfrm>
                  <a:off x="1007743" y="575920"/>
                  <a:ext cx="403046" cy="18985"/>
                </a:xfrm>
                <a:custGeom>
                  <a:avLst/>
                  <a:gdLst>
                    <a:gd name="connsiteX0" fmla="*/ 393534 w 403046"/>
                    <a:gd name="connsiteY0" fmla="*/ 18986 h 18985"/>
                    <a:gd name="connsiteX1" fmla="*/ 9513 w 403046"/>
                    <a:gd name="connsiteY1" fmla="*/ 18986 h 18985"/>
                    <a:gd name="connsiteX2" fmla="*/ 0 w 403046"/>
                    <a:gd name="connsiteY2" fmla="*/ 9493 h 18985"/>
                    <a:gd name="connsiteX3" fmla="*/ 9513 w 403046"/>
                    <a:gd name="connsiteY3" fmla="*/ 0 h 18985"/>
                    <a:gd name="connsiteX4" fmla="*/ 393534 w 403046"/>
                    <a:gd name="connsiteY4" fmla="*/ 0 h 18985"/>
                    <a:gd name="connsiteX5" fmla="*/ 403047 w 403046"/>
                    <a:gd name="connsiteY5" fmla="*/ 9493 h 18985"/>
                    <a:gd name="connsiteX6" fmla="*/ 393534 w 40304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046" h="18985">
                      <a:moveTo>
                        <a:pt x="39353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3534" y="0"/>
                      </a:lnTo>
                      <a:cubicBezTo>
                        <a:pt x="398766" y="0"/>
                        <a:pt x="403047" y="4272"/>
                        <a:pt x="403047" y="9493"/>
                      </a:cubicBezTo>
                      <a:cubicBezTo>
                        <a:pt x="403047" y="14714"/>
                        <a:pt x="398766" y="18986"/>
                        <a:pt x="39353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2" name="Vrije vorm 591">
                  <a:extLst>
                    <a:ext uri="{FF2B5EF4-FFF2-40B4-BE49-F238E27FC236}">
                      <a16:creationId xmlns:a16="http://schemas.microsoft.com/office/drawing/2014/main" id="{41A23952-F292-0244-92D7-06710B161103}"/>
                    </a:ext>
                  </a:extLst>
                </p:cNvPr>
                <p:cNvSpPr/>
                <p:nvPr/>
              </p:nvSpPr>
              <p:spPr>
                <a:xfrm>
                  <a:off x="878562" y="575920"/>
                  <a:ext cx="42521" cy="18985"/>
                </a:xfrm>
                <a:custGeom>
                  <a:avLst/>
                  <a:gdLst>
                    <a:gd name="connsiteX0" fmla="*/ 33009 w 42521"/>
                    <a:gd name="connsiteY0" fmla="*/ 18986 h 18985"/>
                    <a:gd name="connsiteX1" fmla="*/ 9513 w 42521"/>
                    <a:gd name="connsiteY1" fmla="*/ 18986 h 18985"/>
                    <a:gd name="connsiteX2" fmla="*/ 0 w 42521"/>
                    <a:gd name="connsiteY2" fmla="*/ 9493 h 18985"/>
                    <a:gd name="connsiteX3" fmla="*/ 9513 w 42521"/>
                    <a:gd name="connsiteY3" fmla="*/ 0 h 18985"/>
                    <a:gd name="connsiteX4" fmla="*/ 33009 w 42521"/>
                    <a:gd name="connsiteY4" fmla="*/ 0 h 18985"/>
                    <a:gd name="connsiteX5" fmla="*/ 42521 w 42521"/>
                    <a:gd name="connsiteY5" fmla="*/ 9493 h 18985"/>
                    <a:gd name="connsiteX6" fmla="*/ 33009 w 42521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21" h="18985">
                      <a:moveTo>
                        <a:pt x="33009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3009" y="0"/>
                      </a:lnTo>
                      <a:cubicBezTo>
                        <a:pt x="38240" y="0"/>
                        <a:pt x="42521" y="4272"/>
                        <a:pt x="42521" y="9493"/>
                      </a:cubicBezTo>
                      <a:cubicBezTo>
                        <a:pt x="42521" y="14714"/>
                        <a:pt x="38336" y="18986"/>
                        <a:pt x="33009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33" name="Graphic 10">
              <a:extLst>
                <a:ext uri="{FF2B5EF4-FFF2-40B4-BE49-F238E27FC236}">
                  <a16:creationId xmlns:a16="http://schemas.microsoft.com/office/drawing/2014/main" id="{D7C636BC-6C77-CA45-AC6A-8D0116E7C022}"/>
                </a:ext>
              </a:extLst>
            </p:cNvPr>
            <p:cNvGrpSpPr/>
            <p:nvPr/>
          </p:nvGrpSpPr>
          <p:grpSpPr>
            <a:xfrm>
              <a:off x="870952" y="613892"/>
              <a:ext cx="545734" cy="18985"/>
              <a:chOff x="870952" y="613892"/>
              <a:chExt cx="545734" cy="18985"/>
            </a:xfrm>
            <a:grpFill/>
          </p:grpSpPr>
          <p:grpSp>
            <p:nvGrpSpPr>
              <p:cNvPr id="583" name="Graphic 10">
                <a:extLst>
                  <a:ext uri="{FF2B5EF4-FFF2-40B4-BE49-F238E27FC236}">
                    <a16:creationId xmlns:a16="http://schemas.microsoft.com/office/drawing/2014/main" id="{7AC71591-3FE1-FD4D-982D-C5AA6AFC00E3}"/>
                  </a:ext>
                </a:extLst>
              </p:cNvPr>
              <p:cNvGrpSpPr/>
              <p:nvPr/>
            </p:nvGrpSpPr>
            <p:grpSpPr>
              <a:xfrm>
                <a:off x="870952" y="613892"/>
                <a:ext cx="545734" cy="18985"/>
                <a:chOff x="870952" y="613892"/>
                <a:chExt cx="545734" cy="18985"/>
              </a:xfrm>
              <a:grpFill/>
            </p:grpSpPr>
            <p:sp>
              <p:nvSpPr>
                <p:cNvPr id="587" name="Vrije vorm 586">
                  <a:extLst>
                    <a:ext uri="{FF2B5EF4-FFF2-40B4-BE49-F238E27FC236}">
                      <a16:creationId xmlns:a16="http://schemas.microsoft.com/office/drawing/2014/main" id="{7E2C6389-10EB-3F45-AC79-7318D8B4DD6F}"/>
                    </a:ext>
                  </a:extLst>
                </p:cNvPr>
                <p:cNvSpPr/>
                <p:nvPr/>
              </p:nvSpPr>
              <p:spPr>
                <a:xfrm>
                  <a:off x="1011072" y="613892"/>
                  <a:ext cx="405615" cy="18985"/>
                </a:xfrm>
                <a:custGeom>
                  <a:avLst/>
                  <a:gdLst>
                    <a:gd name="connsiteX0" fmla="*/ 396103 w 405615"/>
                    <a:gd name="connsiteY0" fmla="*/ 18986 h 18985"/>
                    <a:gd name="connsiteX1" fmla="*/ 9513 w 405615"/>
                    <a:gd name="connsiteY1" fmla="*/ 18986 h 18985"/>
                    <a:gd name="connsiteX2" fmla="*/ 0 w 405615"/>
                    <a:gd name="connsiteY2" fmla="*/ 9493 h 18985"/>
                    <a:gd name="connsiteX3" fmla="*/ 9513 w 405615"/>
                    <a:gd name="connsiteY3" fmla="*/ 0 h 18985"/>
                    <a:gd name="connsiteX4" fmla="*/ 396103 w 405615"/>
                    <a:gd name="connsiteY4" fmla="*/ 0 h 18985"/>
                    <a:gd name="connsiteX5" fmla="*/ 405615 w 405615"/>
                    <a:gd name="connsiteY5" fmla="*/ 9493 h 18985"/>
                    <a:gd name="connsiteX6" fmla="*/ 396103 w 405615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5615" h="18985">
                      <a:moveTo>
                        <a:pt x="39610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6103" y="0"/>
                      </a:lnTo>
                      <a:cubicBezTo>
                        <a:pt x="401334" y="0"/>
                        <a:pt x="405615" y="4272"/>
                        <a:pt x="405615" y="9493"/>
                      </a:cubicBezTo>
                      <a:cubicBezTo>
                        <a:pt x="405615" y="14714"/>
                        <a:pt x="401334" y="18986"/>
                        <a:pt x="396103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8" name="Vrije vorm 587">
                  <a:extLst>
                    <a:ext uri="{FF2B5EF4-FFF2-40B4-BE49-F238E27FC236}">
                      <a16:creationId xmlns:a16="http://schemas.microsoft.com/office/drawing/2014/main" id="{793D5E0E-E6D4-CA4A-AD59-BFBB1E3CB118}"/>
                    </a:ext>
                  </a:extLst>
                </p:cNvPr>
                <p:cNvSpPr/>
                <p:nvPr/>
              </p:nvSpPr>
              <p:spPr>
                <a:xfrm>
                  <a:off x="870952" y="613892"/>
                  <a:ext cx="65636" cy="18985"/>
                </a:xfrm>
                <a:custGeom>
                  <a:avLst/>
                  <a:gdLst>
                    <a:gd name="connsiteX0" fmla="*/ 56124 w 65636"/>
                    <a:gd name="connsiteY0" fmla="*/ 18986 h 18985"/>
                    <a:gd name="connsiteX1" fmla="*/ 9513 w 65636"/>
                    <a:gd name="connsiteY1" fmla="*/ 18986 h 18985"/>
                    <a:gd name="connsiteX2" fmla="*/ 0 w 65636"/>
                    <a:gd name="connsiteY2" fmla="*/ 9493 h 18985"/>
                    <a:gd name="connsiteX3" fmla="*/ 9513 w 65636"/>
                    <a:gd name="connsiteY3" fmla="*/ 0 h 18985"/>
                    <a:gd name="connsiteX4" fmla="*/ 56124 w 65636"/>
                    <a:gd name="connsiteY4" fmla="*/ 0 h 18985"/>
                    <a:gd name="connsiteX5" fmla="*/ 65637 w 65636"/>
                    <a:gd name="connsiteY5" fmla="*/ 9493 h 18985"/>
                    <a:gd name="connsiteX6" fmla="*/ 56124 w 6563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36" h="18985">
                      <a:moveTo>
                        <a:pt x="561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6124" y="0"/>
                      </a:lnTo>
                      <a:cubicBezTo>
                        <a:pt x="61356" y="0"/>
                        <a:pt x="65637" y="4272"/>
                        <a:pt x="65637" y="9493"/>
                      </a:cubicBezTo>
                      <a:cubicBezTo>
                        <a:pt x="65637" y="14714"/>
                        <a:pt x="61356" y="18986"/>
                        <a:pt x="5612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84" name="Graphic 10">
                <a:extLst>
                  <a:ext uri="{FF2B5EF4-FFF2-40B4-BE49-F238E27FC236}">
                    <a16:creationId xmlns:a16="http://schemas.microsoft.com/office/drawing/2014/main" id="{3A3E2C31-2262-DE4E-9E82-4C1A7C893AE6}"/>
                  </a:ext>
                </a:extLst>
              </p:cNvPr>
              <p:cNvGrpSpPr/>
              <p:nvPr/>
            </p:nvGrpSpPr>
            <p:grpSpPr>
              <a:xfrm>
                <a:off x="870952" y="613892"/>
                <a:ext cx="545734" cy="18985"/>
                <a:chOff x="870952" y="613892"/>
                <a:chExt cx="545734" cy="18985"/>
              </a:xfrm>
              <a:grpFill/>
            </p:grpSpPr>
            <p:sp>
              <p:nvSpPr>
                <p:cNvPr id="585" name="Vrije vorm 584">
                  <a:extLst>
                    <a:ext uri="{FF2B5EF4-FFF2-40B4-BE49-F238E27FC236}">
                      <a16:creationId xmlns:a16="http://schemas.microsoft.com/office/drawing/2014/main" id="{B69644E8-3111-9043-B9BD-9429C8FF5000}"/>
                    </a:ext>
                  </a:extLst>
                </p:cNvPr>
                <p:cNvSpPr/>
                <p:nvPr/>
              </p:nvSpPr>
              <p:spPr>
                <a:xfrm>
                  <a:off x="1011072" y="613892"/>
                  <a:ext cx="405615" cy="18985"/>
                </a:xfrm>
                <a:custGeom>
                  <a:avLst/>
                  <a:gdLst>
                    <a:gd name="connsiteX0" fmla="*/ 396103 w 405615"/>
                    <a:gd name="connsiteY0" fmla="*/ 18986 h 18985"/>
                    <a:gd name="connsiteX1" fmla="*/ 9513 w 405615"/>
                    <a:gd name="connsiteY1" fmla="*/ 18986 h 18985"/>
                    <a:gd name="connsiteX2" fmla="*/ 0 w 405615"/>
                    <a:gd name="connsiteY2" fmla="*/ 9493 h 18985"/>
                    <a:gd name="connsiteX3" fmla="*/ 9513 w 405615"/>
                    <a:gd name="connsiteY3" fmla="*/ 0 h 18985"/>
                    <a:gd name="connsiteX4" fmla="*/ 396103 w 405615"/>
                    <a:gd name="connsiteY4" fmla="*/ 0 h 18985"/>
                    <a:gd name="connsiteX5" fmla="*/ 405615 w 405615"/>
                    <a:gd name="connsiteY5" fmla="*/ 9493 h 18985"/>
                    <a:gd name="connsiteX6" fmla="*/ 396103 w 405615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5615" h="18985">
                      <a:moveTo>
                        <a:pt x="39610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96103" y="0"/>
                      </a:lnTo>
                      <a:cubicBezTo>
                        <a:pt x="401334" y="0"/>
                        <a:pt x="405615" y="4272"/>
                        <a:pt x="405615" y="9493"/>
                      </a:cubicBezTo>
                      <a:cubicBezTo>
                        <a:pt x="405615" y="14714"/>
                        <a:pt x="401334" y="18986"/>
                        <a:pt x="396103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6" name="Vrije vorm 585">
                  <a:extLst>
                    <a:ext uri="{FF2B5EF4-FFF2-40B4-BE49-F238E27FC236}">
                      <a16:creationId xmlns:a16="http://schemas.microsoft.com/office/drawing/2014/main" id="{BA04664C-81A5-214E-871D-1BC1068A6F5C}"/>
                    </a:ext>
                  </a:extLst>
                </p:cNvPr>
                <p:cNvSpPr/>
                <p:nvPr/>
              </p:nvSpPr>
              <p:spPr>
                <a:xfrm>
                  <a:off x="870952" y="613892"/>
                  <a:ext cx="65636" cy="18985"/>
                </a:xfrm>
                <a:custGeom>
                  <a:avLst/>
                  <a:gdLst>
                    <a:gd name="connsiteX0" fmla="*/ 56124 w 65636"/>
                    <a:gd name="connsiteY0" fmla="*/ 18986 h 18985"/>
                    <a:gd name="connsiteX1" fmla="*/ 9513 w 65636"/>
                    <a:gd name="connsiteY1" fmla="*/ 18986 h 18985"/>
                    <a:gd name="connsiteX2" fmla="*/ 0 w 65636"/>
                    <a:gd name="connsiteY2" fmla="*/ 9493 h 18985"/>
                    <a:gd name="connsiteX3" fmla="*/ 9513 w 65636"/>
                    <a:gd name="connsiteY3" fmla="*/ 0 h 18985"/>
                    <a:gd name="connsiteX4" fmla="*/ 56124 w 65636"/>
                    <a:gd name="connsiteY4" fmla="*/ 0 h 18985"/>
                    <a:gd name="connsiteX5" fmla="*/ 65637 w 65636"/>
                    <a:gd name="connsiteY5" fmla="*/ 9493 h 18985"/>
                    <a:gd name="connsiteX6" fmla="*/ 56124 w 6563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36" h="18985">
                      <a:moveTo>
                        <a:pt x="561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56124" y="0"/>
                      </a:lnTo>
                      <a:cubicBezTo>
                        <a:pt x="61356" y="0"/>
                        <a:pt x="65637" y="4272"/>
                        <a:pt x="65637" y="9493"/>
                      </a:cubicBezTo>
                      <a:cubicBezTo>
                        <a:pt x="65637" y="14714"/>
                        <a:pt x="61356" y="18986"/>
                        <a:pt x="5612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34" name="Graphic 10">
              <a:extLst>
                <a:ext uri="{FF2B5EF4-FFF2-40B4-BE49-F238E27FC236}">
                  <a16:creationId xmlns:a16="http://schemas.microsoft.com/office/drawing/2014/main" id="{5A4881BF-AF27-F342-BDBC-F31712868128}"/>
                </a:ext>
              </a:extLst>
            </p:cNvPr>
            <p:cNvGrpSpPr/>
            <p:nvPr/>
          </p:nvGrpSpPr>
          <p:grpSpPr>
            <a:xfrm>
              <a:off x="856208" y="651768"/>
              <a:ext cx="536793" cy="18985"/>
              <a:chOff x="856208" y="651768"/>
              <a:chExt cx="536793" cy="18985"/>
            </a:xfrm>
            <a:grpFill/>
          </p:grpSpPr>
          <p:grpSp>
            <p:nvGrpSpPr>
              <p:cNvPr id="577" name="Graphic 10">
                <a:extLst>
                  <a:ext uri="{FF2B5EF4-FFF2-40B4-BE49-F238E27FC236}">
                    <a16:creationId xmlns:a16="http://schemas.microsoft.com/office/drawing/2014/main" id="{7B75ABD2-05FA-0746-A768-D61AAF2356FE}"/>
                  </a:ext>
                </a:extLst>
              </p:cNvPr>
              <p:cNvGrpSpPr/>
              <p:nvPr/>
            </p:nvGrpSpPr>
            <p:grpSpPr>
              <a:xfrm>
                <a:off x="856208" y="651768"/>
                <a:ext cx="536793" cy="18985"/>
                <a:chOff x="856208" y="651768"/>
                <a:chExt cx="536793" cy="18985"/>
              </a:xfrm>
              <a:grpFill/>
            </p:grpSpPr>
            <p:sp>
              <p:nvSpPr>
                <p:cNvPr id="581" name="Vrije vorm 580">
                  <a:extLst>
                    <a:ext uri="{FF2B5EF4-FFF2-40B4-BE49-F238E27FC236}">
                      <a16:creationId xmlns:a16="http://schemas.microsoft.com/office/drawing/2014/main" id="{D1A4EDD6-1231-1C41-B50E-4FE2B9D9564D}"/>
                    </a:ext>
                  </a:extLst>
                </p:cNvPr>
                <p:cNvSpPr/>
                <p:nvPr/>
              </p:nvSpPr>
              <p:spPr>
                <a:xfrm>
                  <a:off x="1060442" y="651768"/>
                  <a:ext cx="332558" cy="18985"/>
                </a:xfrm>
                <a:custGeom>
                  <a:avLst/>
                  <a:gdLst>
                    <a:gd name="connsiteX0" fmla="*/ 323046 w 332558"/>
                    <a:gd name="connsiteY0" fmla="*/ 18986 h 18985"/>
                    <a:gd name="connsiteX1" fmla="*/ 9513 w 332558"/>
                    <a:gd name="connsiteY1" fmla="*/ 18986 h 18985"/>
                    <a:gd name="connsiteX2" fmla="*/ 0 w 332558"/>
                    <a:gd name="connsiteY2" fmla="*/ 9493 h 18985"/>
                    <a:gd name="connsiteX3" fmla="*/ 9513 w 332558"/>
                    <a:gd name="connsiteY3" fmla="*/ 0 h 18985"/>
                    <a:gd name="connsiteX4" fmla="*/ 323046 w 332558"/>
                    <a:gd name="connsiteY4" fmla="*/ 0 h 18985"/>
                    <a:gd name="connsiteX5" fmla="*/ 332559 w 332558"/>
                    <a:gd name="connsiteY5" fmla="*/ 9493 h 18985"/>
                    <a:gd name="connsiteX6" fmla="*/ 323046 w 33255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558" h="18985">
                      <a:moveTo>
                        <a:pt x="32304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23046" y="0"/>
                      </a:lnTo>
                      <a:cubicBezTo>
                        <a:pt x="328278" y="0"/>
                        <a:pt x="332559" y="4272"/>
                        <a:pt x="332559" y="9493"/>
                      </a:cubicBezTo>
                      <a:cubicBezTo>
                        <a:pt x="332559" y="14714"/>
                        <a:pt x="328278" y="18986"/>
                        <a:pt x="32304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2" name="Vrije vorm 581">
                  <a:extLst>
                    <a:ext uri="{FF2B5EF4-FFF2-40B4-BE49-F238E27FC236}">
                      <a16:creationId xmlns:a16="http://schemas.microsoft.com/office/drawing/2014/main" id="{289AA890-053B-C74D-8314-89D01936D748}"/>
                    </a:ext>
                  </a:extLst>
                </p:cNvPr>
                <p:cNvSpPr/>
                <p:nvPr/>
              </p:nvSpPr>
              <p:spPr>
                <a:xfrm>
                  <a:off x="856208" y="651768"/>
                  <a:ext cx="126897" cy="18985"/>
                </a:xfrm>
                <a:custGeom>
                  <a:avLst/>
                  <a:gdLst>
                    <a:gd name="connsiteX0" fmla="*/ 117385 w 126897"/>
                    <a:gd name="connsiteY0" fmla="*/ 18986 h 18985"/>
                    <a:gd name="connsiteX1" fmla="*/ 9513 w 126897"/>
                    <a:gd name="connsiteY1" fmla="*/ 18986 h 18985"/>
                    <a:gd name="connsiteX2" fmla="*/ 0 w 126897"/>
                    <a:gd name="connsiteY2" fmla="*/ 9493 h 18985"/>
                    <a:gd name="connsiteX3" fmla="*/ 9513 w 126897"/>
                    <a:gd name="connsiteY3" fmla="*/ 0 h 18985"/>
                    <a:gd name="connsiteX4" fmla="*/ 117385 w 126897"/>
                    <a:gd name="connsiteY4" fmla="*/ 0 h 18985"/>
                    <a:gd name="connsiteX5" fmla="*/ 126897 w 126897"/>
                    <a:gd name="connsiteY5" fmla="*/ 9493 h 18985"/>
                    <a:gd name="connsiteX6" fmla="*/ 117385 w 12689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897" h="18985">
                      <a:moveTo>
                        <a:pt x="11738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7385" y="0"/>
                      </a:lnTo>
                      <a:cubicBezTo>
                        <a:pt x="122617" y="0"/>
                        <a:pt x="126897" y="4272"/>
                        <a:pt x="126897" y="9493"/>
                      </a:cubicBezTo>
                      <a:cubicBezTo>
                        <a:pt x="126897" y="14714"/>
                        <a:pt x="122712" y="18986"/>
                        <a:pt x="11738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78" name="Graphic 10">
                <a:extLst>
                  <a:ext uri="{FF2B5EF4-FFF2-40B4-BE49-F238E27FC236}">
                    <a16:creationId xmlns:a16="http://schemas.microsoft.com/office/drawing/2014/main" id="{28706481-F7B3-7345-B5DF-45C70B0E122C}"/>
                  </a:ext>
                </a:extLst>
              </p:cNvPr>
              <p:cNvGrpSpPr/>
              <p:nvPr/>
            </p:nvGrpSpPr>
            <p:grpSpPr>
              <a:xfrm>
                <a:off x="856208" y="651768"/>
                <a:ext cx="536793" cy="18985"/>
                <a:chOff x="856208" y="651768"/>
                <a:chExt cx="536793" cy="18985"/>
              </a:xfrm>
              <a:grpFill/>
            </p:grpSpPr>
            <p:sp>
              <p:nvSpPr>
                <p:cNvPr id="579" name="Vrije vorm 578">
                  <a:extLst>
                    <a:ext uri="{FF2B5EF4-FFF2-40B4-BE49-F238E27FC236}">
                      <a16:creationId xmlns:a16="http://schemas.microsoft.com/office/drawing/2014/main" id="{BE12F7AB-0FB8-1443-A9D6-AD4548EF674A}"/>
                    </a:ext>
                  </a:extLst>
                </p:cNvPr>
                <p:cNvSpPr/>
                <p:nvPr/>
              </p:nvSpPr>
              <p:spPr>
                <a:xfrm>
                  <a:off x="1060442" y="651768"/>
                  <a:ext cx="332558" cy="18985"/>
                </a:xfrm>
                <a:custGeom>
                  <a:avLst/>
                  <a:gdLst>
                    <a:gd name="connsiteX0" fmla="*/ 323046 w 332558"/>
                    <a:gd name="connsiteY0" fmla="*/ 18986 h 18985"/>
                    <a:gd name="connsiteX1" fmla="*/ 9513 w 332558"/>
                    <a:gd name="connsiteY1" fmla="*/ 18986 h 18985"/>
                    <a:gd name="connsiteX2" fmla="*/ 0 w 332558"/>
                    <a:gd name="connsiteY2" fmla="*/ 9493 h 18985"/>
                    <a:gd name="connsiteX3" fmla="*/ 9513 w 332558"/>
                    <a:gd name="connsiteY3" fmla="*/ 0 h 18985"/>
                    <a:gd name="connsiteX4" fmla="*/ 323046 w 332558"/>
                    <a:gd name="connsiteY4" fmla="*/ 0 h 18985"/>
                    <a:gd name="connsiteX5" fmla="*/ 332559 w 332558"/>
                    <a:gd name="connsiteY5" fmla="*/ 9493 h 18985"/>
                    <a:gd name="connsiteX6" fmla="*/ 323046 w 33255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558" h="18985">
                      <a:moveTo>
                        <a:pt x="32304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323046" y="0"/>
                      </a:lnTo>
                      <a:cubicBezTo>
                        <a:pt x="328278" y="0"/>
                        <a:pt x="332559" y="4272"/>
                        <a:pt x="332559" y="9493"/>
                      </a:cubicBezTo>
                      <a:cubicBezTo>
                        <a:pt x="332559" y="14714"/>
                        <a:pt x="328278" y="18986"/>
                        <a:pt x="32304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0" name="Vrije vorm 579">
                  <a:extLst>
                    <a:ext uri="{FF2B5EF4-FFF2-40B4-BE49-F238E27FC236}">
                      <a16:creationId xmlns:a16="http://schemas.microsoft.com/office/drawing/2014/main" id="{A1E03C81-DDAC-C447-9451-50AA61774CD5}"/>
                    </a:ext>
                  </a:extLst>
                </p:cNvPr>
                <p:cNvSpPr/>
                <p:nvPr/>
              </p:nvSpPr>
              <p:spPr>
                <a:xfrm>
                  <a:off x="856208" y="651768"/>
                  <a:ext cx="126897" cy="18985"/>
                </a:xfrm>
                <a:custGeom>
                  <a:avLst/>
                  <a:gdLst>
                    <a:gd name="connsiteX0" fmla="*/ 117385 w 126897"/>
                    <a:gd name="connsiteY0" fmla="*/ 18986 h 18985"/>
                    <a:gd name="connsiteX1" fmla="*/ 9513 w 126897"/>
                    <a:gd name="connsiteY1" fmla="*/ 18986 h 18985"/>
                    <a:gd name="connsiteX2" fmla="*/ 0 w 126897"/>
                    <a:gd name="connsiteY2" fmla="*/ 9493 h 18985"/>
                    <a:gd name="connsiteX3" fmla="*/ 9513 w 126897"/>
                    <a:gd name="connsiteY3" fmla="*/ 0 h 18985"/>
                    <a:gd name="connsiteX4" fmla="*/ 117385 w 126897"/>
                    <a:gd name="connsiteY4" fmla="*/ 0 h 18985"/>
                    <a:gd name="connsiteX5" fmla="*/ 126897 w 126897"/>
                    <a:gd name="connsiteY5" fmla="*/ 9493 h 18985"/>
                    <a:gd name="connsiteX6" fmla="*/ 117385 w 12689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897" h="18985">
                      <a:moveTo>
                        <a:pt x="11738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17385" y="0"/>
                      </a:lnTo>
                      <a:cubicBezTo>
                        <a:pt x="122617" y="0"/>
                        <a:pt x="126897" y="4272"/>
                        <a:pt x="126897" y="9493"/>
                      </a:cubicBezTo>
                      <a:cubicBezTo>
                        <a:pt x="126897" y="14714"/>
                        <a:pt x="122712" y="18986"/>
                        <a:pt x="11738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35" name="Graphic 10">
              <a:extLst>
                <a:ext uri="{FF2B5EF4-FFF2-40B4-BE49-F238E27FC236}">
                  <a16:creationId xmlns:a16="http://schemas.microsoft.com/office/drawing/2014/main" id="{6B9A83FA-5176-534B-AF70-40AEDF953EFB}"/>
                </a:ext>
              </a:extLst>
            </p:cNvPr>
            <p:cNvGrpSpPr/>
            <p:nvPr/>
          </p:nvGrpSpPr>
          <p:grpSpPr>
            <a:xfrm>
              <a:off x="848217" y="689740"/>
              <a:ext cx="540788" cy="18985"/>
              <a:chOff x="848217" y="689740"/>
              <a:chExt cx="540788" cy="18985"/>
            </a:xfrm>
            <a:grpFill/>
          </p:grpSpPr>
          <p:grpSp>
            <p:nvGrpSpPr>
              <p:cNvPr id="571" name="Graphic 10">
                <a:extLst>
                  <a:ext uri="{FF2B5EF4-FFF2-40B4-BE49-F238E27FC236}">
                    <a16:creationId xmlns:a16="http://schemas.microsoft.com/office/drawing/2014/main" id="{F80A2CF1-191D-FA40-98FF-72552177A4E2}"/>
                  </a:ext>
                </a:extLst>
              </p:cNvPr>
              <p:cNvGrpSpPr/>
              <p:nvPr/>
            </p:nvGrpSpPr>
            <p:grpSpPr>
              <a:xfrm>
                <a:off x="848217" y="689740"/>
                <a:ext cx="540788" cy="18985"/>
                <a:chOff x="848217" y="689740"/>
                <a:chExt cx="540788" cy="18985"/>
              </a:xfrm>
              <a:grpFill/>
            </p:grpSpPr>
            <p:sp>
              <p:nvSpPr>
                <p:cNvPr id="575" name="Vrije vorm 574">
                  <a:extLst>
                    <a:ext uri="{FF2B5EF4-FFF2-40B4-BE49-F238E27FC236}">
                      <a16:creationId xmlns:a16="http://schemas.microsoft.com/office/drawing/2014/main" id="{225A7328-CAA2-2A45-9548-3926A7A15918}"/>
                    </a:ext>
                  </a:extLst>
                </p:cNvPr>
                <p:cNvSpPr/>
                <p:nvPr/>
              </p:nvSpPr>
              <p:spPr>
                <a:xfrm>
                  <a:off x="1108005" y="689740"/>
                  <a:ext cx="281000" cy="18985"/>
                </a:xfrm>
                <a:custGeom>
                  <a:avLst/>
                  <a:gdLst>
                    <a:gd name="connsiteX0" fmla="*/ 271488 w 281000"/>
                    <a:gd name="connsiteY0" fmla="*/ 18986 h 18985"/>
                    <a:gd name="connsiteX1" fmla="*/ 9513 w 281000"/>
                    <a:gd name="connsiteY1" fmla="*/ 18986 h 18985"/>
                    <a:gd name="connsiteX2" fmla="*/ 0 w 281000"/>
                    <a:gd name="connsiteY2" fmla="*/ 9493 h 18985"/>
                    <a:gd name="connsiteX3" fmla="*/ 9513 w 281000"/>
                    <a:gd name="connsiteY3" fmla="*/ 0 h 18985"/>
                    <a:gd name="connsiteX4" fmla="*/ 271488 w 281000"/>
                    <a:gd name="connsiteY4" fmla="*/ 0 h 18985"/>
                    <a:gd name="connsiteX5" fmla="*/ 281001 w 281000"/>
                    <a:gd name="connsiteY5" fmla="*/ 9493 h 18985"/>
                    <a:gd name="connsiteX6" fmla="*/ 271488 w 28100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000" h="18985">
                      <a:moveTo>
                        <a:pt x="271488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71488" y="0"/>
                      </a:lnTo>
                      <a:cubicBezTo>
                        <a:pt x="276720" y="0"/>
                        <a:pt x="281001" y="4272"/>
                        <a:pt x="281001" y="9493"/>
                      </a:cubicBezTo>
                      <a:cubicBezTo>
                        <a:pt x="281001" y="14714"/>
                        <a:pt x="276720" y="18986"/>
                        <a:pt x="271488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6" name="Vrije vorm 575">
                  <a:extLst>
                    <a:ext uri="{FF2B5EF4-FFF2-40B4-BE49-F238E27FC236}">
                      <a16:creationId xmlns:a16="http://schemas.microsoft.com/office/drawing/2014/main" id="{BD067159-9AB6-534D-BA83-5367CFEFA781}"/>
                    </a:ext>
                  </a:extLst>
                </p:cNvPr>
                <p:cNvSpPr/>
                <p:nvPr/>
              </p:nvSpPr>
              <p:spPr>
                <a:xfrm>
                  <a:off x="848217" y="689740"/>
                  <a:ext cx="138312" cy="18985"/>
                </a:xfrm>
                <a:custGeom>
                  <a:avLst/>
                  <a:gdLst>
                    <a:gd name="connsiteX0" fmla="*/ 128800 w 138312"/>
                    <a:gd name="connsiteY0" fmla="*/ 18986 h 18985"/>
                    <a:gd name="connsiteX1" fmla="*/ 9513 w 138312"/>
                    <a:gd name="connsiteY1" fmla="*/ 18986 h 18985"/>
                    <a:gd name="connsiteX2" fmla="*/ 0 w 138312"/>
                    <a:gd name="connsiteY2" fmla="*/ 9493 h 18985"/>
                    <a:gd name="connsiteX3" fmla="*/ 9513 w 138312"/>
                    <a:gd name="connsiteY3" fmla="*/ 0 h 18985"/>
                    <a:gd name="connsiteX4" fmla="*/ 128800 w 138312"/>
                    <a:gd name="connsiteY4" fmla="*/ 0 h 18985"/>
                    <a:gd name="connsiteX5" fmla="*/ 138312 w 138312"/>
                    <a:gd name="connsiteY5" fmla="*/ 9493 h 18985"/>
                    <a:gd name="connsiteX6" fmla="*/ 128800 w 13831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312" h="18985">
                      <a:moveTo>
                        <a:pt x="12880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28800" y="0"/>
                      </a:lnTo>
                      <a:cubicBezTo>
                        <a:pt x="134032" y="0"/>
                        <a:pt x="138312" y="4272"/>
                        <a:pt x="138312" y="9493"/>
                      </a:cubicBezTo>
                      <a:cubicBezTo>
                        <a:pt x="138312" y="14714"/>
                        <a:pt x="134032" y="18986"/>
                        <a:pt x="12880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72" name="Graphic 10">
                <a:extLst>
                  <a:ext uri="{FF2B5EF4-FFF2-40B4-BE49-F238E27FC236}">
                    <a16:creationId xmlns:a16="http://schemas.microsoft.com/office/drawing/2014/main" id="{B230EA25-4C44-8B4D-86AE-0A25756E6D24}"/>
                  </a:ext>
                </a:extLst>
              </p:cNvPr>
              <p:cNvGrpSpPr/>
              <p:nvPr/>
            </p:nvGrpSpPr>
            <p:grpSpPr>
              <a:xfrm>
                <a:off x="848217" y="689740"/>
                <a:ext cx="540788" cy="18985"/>
                <a:chOff x="848217" y="689740"/>
                <a:chExt cx="540788" cy="18985"/>
              </a:xfrm>
              <a:grpFill/>
            </p:grpSpPr>
            <p:sp>
              <p:nvSpPr>
                <p:cNvPr id="573" name="Vrije vorm 572">
                  <a:extLst>
                    <a:ext uri="{FF2B5EF4-FFF2-40B4-BE49-F238E27FC236}">
                      <a16:creationId xmlns:a16="http://schemas.microsoft.com/office/drawing/2014/main" id="{7A486F46-F0B9-2248-8880-09FCB236541D}"/>
                    </a:ext>
                  </a:extLst>
                </p:cNvPr>
                <p:cNvSpPr/>
                <p:nvPr/>
              </p:nvSpPr>
              <p:spPr>
                <a:xfrm>
                  <a:off x="1108005" y="689740"/>
                  <a:ext cx="281000" cy="18985"/>
                </a:xfrm>
                <a:custGeom>
                  <a:avLst/>
                  <a:gdLst>
                    <a:gd name="connsiteX0" fmla="*/ 271488 w 281000"/>
                    <a:gd name="connsiteY0" fmla="*/ 18986 h 18985"/>
                    <a:gd name="connsiteX1" fmla="*/ 9513 w 281000"/>
                    <a:gd name="connsiteY1" fmla="*/ 18986 h 18985"/>
                    <a:gd name="connsiteX2" fmla="*/ 0 w 281000"/>
                    <a:gd name="connsiteY2" fmla="*/ 9493 h 18985"/>
                    <a:gd name="connsiteX3" fmla="*/ 9513 w 281000"/>
                    <a:gd name="connsiteY3" fmla="*/ 0 h 18985"/>
                    <a:gd name="connsiteX4" fmla="*/ 271488 w 281000"/>
                    <a:gd name="connsiteY4" fmla="*/ 0 h 18985"/>
                    <a:gd name="connsiteX5" fmla="*/ 281001 w 281000"/>
                    <a:gd name="connsiteY5" fmla="*/ 9493 h 18985"/>
                    <a:gd name="connsiteX6" fmla="*/ 271488 w 28100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000" h="18985">
                      <a:moveTo>
                        <a:pt x="271488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71488" y="0"/>
                      </a:lnTo>
                      <a:cubicBezTo>
                        <a:pt x="276720" y="0"/>
                        <a:pt x="281001" y="4272"/>
                        <a:pt x="281001" y="9493"/>
                      </a:cubicBezTo>
                      <a:cubicBezTo>
                        <a:pt x="281001" y="14714"/>
                        <a:pt x="276720" y="18986"/>
                        <a:pt x="271488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4" name="Vrije vorm 573">
                  <a:extLst>
                    <a:ext uri="{FF2B5EF4-FFF2-40B4-BE49-F238E27FC236}">
                      <a16:creationId xmlns:a16="http://schemas.microsoft.com/office/drawing/2014/main" id="{A2F95B6A-A547-9047-9E08-CBC268B66977}"/>
                    </a:ext>
                  </a:extLst>
                </p:cNvPr>
                <p:cNvSpPr/>
                <p:nvPr/>
              </p:nvSpPr>
              <p:spPr>
                <a:xfrm>
                  <a:off x="848217" y="689740"/>
                  <a:ext cx="138312" cy="18985"/>
                </a:xfrm>
                <a:custGeom>
                  <a:avLst/>
                  <a:gdLst>
                    <a:gd name="connsiteX0" fmla="*/ 128800 w 138312"/>
                    <a:gd name="connsiteY0" fmla="*/ 18986 h 18985"/>
                    <a:gd name="connsiteX1" fmla="*/ 9513 w 138312"/>
                    <a:gd name="connsiteY1" fmla="*/ 18986 h 18985"/>
                    <a:gd name="connsiteX2" fmla="*/ 0 w 138312"/>
                    <a:gd name="connsiteY2" fmla="*/ 9493 h 18985"/>
                    <a:gd name="connsiteX3" fmla="*/ 9513 w 138312"/>
                    <a:gd name="connsiteY3" fmla="*/ 0 h 18985"/>
                    <a:gd name="connsiteX4" fmla="*/ 128800 w 138312"/>
                    <a:gd name="connsiteY4" fmla="*/ 0 h 18985"/>
                    <a:gd name="connsiteX5" fmla="*/ 138312 w 138312"/>
                    <a:gd name="connsiteY5" fmla="*/ 9493 h 18985"/>
                    <a:gd name="connsiteX6" fmla="*/ 128800 w 13831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312" h="18985">
                      <a:moveTo>
                        <a:pt x="12880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28800" y="0"/>
                      </a:lnTo>
                      <a:cubicBezTo>
                        <a:pt x="134032" y="0"/>
                        <a:pt x="138312" y="4272"/>
                        <a:pt x="138312" y="9493"/>
                      </a:cubicBezTo>
                      <a:cubicBezTo>
                        <a:pt x="138312" y="14714"/>
                        <a:pt x="134032" y="18986"/>
                        <a:pt x="12880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36" name="Graphic 10">
              <a:extLst>
                <a:ext uri="{FF2B5EF4-FFF2-40B4-BE49-F238E27FC236}">
                  <a16:creationId xmlns:a16="http://schemas.microsoft.com/office/drawing/2014/main" id="{F2001891-E4CE-8B40-8B21-C2DBC278B764}"/>
                </a:ext>
              </a:extLst>
            </p:cNvPr>
            <p:cNvGrpSpPr/>
            <p:nvPr/>
          </p:nvGrpSpPr>
          <p:grpSpPr>
            <a:xfrm>
              <a:off x="839846" y="727617"/>
              <a:ext cx="500455" cy="18985"/>
              <a:chOff x="839846" y="727617"/>
              <a:chExt cx="500455" cy="18985"/>
            </a:xfrm>
            <a:grpFill/>
          </p:grpSpPr>
          <p:grpSp>
            <p:nvGrpSpPr>
              <p:cNvPr id="563" name="Graphic 10">
                <a:extLst>
                  <a:ext uri="{FF2B5EF4-FFF2-40B4-BE49-F238E27FC236}">
                    <a16:creationId xmlns:a16="http://schemas.microsoft.com/office/drawing/2014/main" id="{D6EE6849-7B5D-F842-BEF8-7D5A9F86ACE6}"/>
                  </a:ext>
                </a:extLst>
              </p:cNvPr>
              <p:cNvGrpSpPr/>
              <p:nvPr/>
            </p:nvGrpSpPr>
            <p:grpSpPr>
              <a:xfrm>
                <a:off x="839846" y="727617"/>
                <a:ext cx="500455" cy="18985"/>
                <a:chOff x="839846" y="727617"/>
                <a:chExt cx="500455" cy="18985"/>
              </a:xfrm>
              <a:grpFill/>
            </p:grpSpPr>
            <p:sp>
              <p:nvSpPr>
                <p:cNvPr id="568" name="Vrije vorm 567">
                  <a:extLst>
                    <a:ext uri="{FF2B5EF4-FFF2-40B4-BE49-F238E27FC236}">
                      <a16:creationId xmlns:a16="http://schemas.microsoft.com/office/drawing/2014/main" id="{DAD9A07A-466B-7C47-9177-584D31007C10}"/>
                    </a:ext>
                  </a:extLst>
                </p:cNvPr>
                <p:cNvSpPr/>
                <p:nvPr/>
              </p:nvSpPr>
              <p:spPr>
                <a:xfrm>
                  <a:off x="1001464" y="727617"/>
                  <a:ext cx="105018" cy="18985"/>
                </a:xfrm>
                <a:custGeom>
                  <a:avLst/>
                  <a:gdLst>
                    <a:gd name="connsiteX0" fmla="*/ 95506 w 105018"/>
                    <a:gd name="connsiteY0" fmla="*/ 18986 h 18985"/>
                    <a:gd name="connsiteX1" fmla="*/ 9513 w 105018"/>
                    <a:gd name="connsiteY1" fmla="*/ 18986 h 18985"/>
                    <a:gd name="connsiteX2" fmla="*/ 0 w 105018"/>
                    <a:gd name="connsiteY2" fmla="*/ 9493 h 18985"/>
                    <a:gd name="connsiteX3" fmla="*/ 9513 w 105018"/>
                    <a:gd name="connsiteY3" fmla="*/ 0 h 18985"/>
                    <a:gd name="connsiteX4" fmla="*/ 95506 w 105018"/>
                    <a:gd name="connsiteY4" fmla="*/ 0 h 18985"/>
                    <a:gd name="connsiteX5" fmla="*/ 105018 w 105018"/>
                    <a:gd name="connsiteY5" fmla="*/ 9493 h 18985"/>
                    <a:gd name="connsiteX6" fmla="*/ 95506 w 1050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018" h="18985">
                      <a:moveTo>
                        <a:pt x="955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5506" y="0"/>
                      </a:lnTo>
                      <a:cubicBezTo>
                        <a:pt x="100738" y="0"/>
                        <a:pt x="105018" y="4272"/>
                        <a:pt x="105018" y="9493"/>
                      </a:cubicBezTo>
                      <a:cubicBezTo>
                        <a:pt x="105018" y="14714"/>
                        <a:pt x="100833" y="18986"/>
                        <a:pt x="9550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9" name="Vrije vorm 568">
                  <a:extLst>
                    <a:ext uri="{FF2B5EF4-FFF2-40B4-BE49-F238E27FC236}">
                      <a16:creationId xmlns:a16="http://schemas.microsoft.com/office/drawing/2014/main" id="{F5C8F2F9-CA7F-2641-A39B-91F31E527399}"/>
                    </a:ext>
                  </a:extLst>
                </p:cNvPr>
                <p:cNvSpPr/>
                <p:nvPr/>
              </p:nvSpPr>
              <p:spPr>
                <a:xfrm>
                  <a:off x="1125032" y="727617"/>
                  <a:ext cx="215268" cy="18985"/>
                </a:xfrm>
                <a:custGeom>
                  <a:avLst/>
                  <a:gdLst>
                    <a:gd name="connsiteX0" fmla="*/ 205756 w 215268"/>
                    <a:gd name="connsiteY0" fmla="*/ 18986 h 18985"/>
                    <a:gd name="connsiteX1" fmla="*/ 9513 w 215268"/>
                    <a:gd name="connsiteY1" fmla="*/ 18986 h 18985"/>
                    <a:gd name="connsiteX2" fmla="*/ 0 w 215268"/>
                    <a:gd name="connsiteY2" fmla="*/ 9493 h 18985"/>
                    <a:gd name="connsiteX3" fmla="*/ 9513 w 215268"/>
                    <a:gd name="connsiteY3" fmla="*/ 0 h 18985"/>
                    <a:gd name="connsiteX4" fmla="*/ 205756 w 215268"/>
                    <a:gd name="connsiteY4" fmla="*/ 0 h 18985"/>
                    <a:gd name="connsiteX5" fmla="*/ 215269 w 215268"/>
                    <a:gd name="connsiteY5" fmla="*/ 9493 h 18985"/>
                    <a:gd name="connsiteX6" fmla="*/ 205756 w 21526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268" h="18985">
                      <a:moveTo>
                        <a:pt x="20575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5756" y="0"/>
                      </a:lnTo>
                      <a:cubicBezTo>
                        <a:pt x="210988" y="0"/>
                        <a:pt x="215269" y="4272"/>
                        <a:pt x="215269" y="9493"/>
                      </a:cubicBezTo>
                      <a:cubicBezTo>
                        <a:pt x="215269" y="14714"/>
                        <a:pt x="210988" y="18986"/>
                        <a:pt x="20575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0" name="Vrije vorm 569">
                  <a:extLst>
                    <a:ext uri="{FF2B5EF4-FFF2-40B4-BE49-F238E27FC236}">
                      <a16:creationId xmlns:a16="http://schemas.microsoft.com/office/drawing/2014/main" id="{637B23D7-A63C-FC4B-8F9F-45B0DE3A9F07}"/>
                    </a:ext>
                  </a:extLst>
                </p:cNvPr>
                <p:cNvSpPr/>
                <p:nvPr/>
              </p:nvSpPr>
              <p:spPr>
                <a:xfrm>
                  <a:off x="839846" y="727617"/>
                  <a:ext cx="119192" cy="18985"/>
                </a:xfrm>
                <a:custGeom>
                  <a:avLst/>
                  <a:gdLst>
                    <a:gd name="connsiteX0" fmla="*/ 109680 w 119192"/>
                    <a:gd name="connsiteY0" fmla="*/ 18986 h 18985"/>
                    <a:gd name="connsiteX1" fmla="*/ 9513 w 119192"/>
                    <a:gd name="connsiteY1" fmla="*/ 18986 h 18985"/>
                    <a:gd name="connsiteX2" fmla="*/ 0 w 119192"/>
                    <a:gd name="connsiteY2" fmla="*/ 9493 h 18985"/>
                    <a:gd name="connsiteX3" fmla="*/ 9513 w 119192"/>
                    <a:gd name="connsiteY3" fmla="*/ 0 h 18985"/>
                    <a:gd name="connsiteX4" fmla="*/ 109680 w 119192"/>
                    <a:gd name="connsiteY4" fmla="*/ 0 h 18985"/>
                    <a:gd name="connsiteX5" fmla="*/ 119192 w 119192"/>
                    <a:gd name="connsiteY5" fmla="*/ 9493 h 18985"/>
                    <a:gd name="connsiteX6" fmla="*/ 109680 w 11919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192" h="18985">
                      <a:moveTo>
                        <a:pt x="10968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09680" y="0"/>
                      </a:lnTo>
                      <a:cubicBezTo>
                        <a:pt x="114912" y="0"/>
                        <a:pt x="119192" y="4272"/>
                        <a:pt x="119192" y="9493"/>
                      </a:cubicBezTo>
                      <a:cubicBezTo>
                        <a:pt x="119192" y="14714"/>
                        <a:pt x="114912" y="18986"/>
                        <a:pt x="10968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64" name="Graphic 10">
                <a:extLst>
                  <a:ext uri="{FF2B5EF4-FFF2-40B4-BE49-F238E27FC236}">
                    <a16:creationId xmlns:a16="http://schemas.microsoft.com/office/drawing/2014/main" id="{A79433F5-7873-1940-B925-32BBA14FD008}"/>
                  </a:ext>
                </a:extLst>
              </p:cNvPr>
              <p:cNvGrpSpPr/>
              <p:nvPr/>
            </p:nvGrpSpPr>
            <p:grpSpPr>
              <a:xfrm>
                <a:off x="839846" y="727617"/>
                <a:ext cx="500455" cy="18985"/>
                <a:chOff x="839846" y="727617"/>
                <a:chExt cx="500455" cy="18985"/>
              </a:xfrm>
              <a:grpFill/>
            </p:grpSpPr>
            <p:sp>
              <p:nvSpPr>
                <p:cNvPr id="565" name="Vrije vorm 564">
                  <a:extLst>
                    <a:ext uri="{FF2B5EF4-FFF2-40B4-BE49-F238E27FC236}">
                      <a16:creationId xmlns:a16="http://schemas.microsoft.com/office/drawing/2014/main" id="{E8FA9A0D-9CCF-D143-A5DC-31A7A00C867B}"/>
                    </a:ext>
                  </a:extLst>
                </p:cNvPr>
                <p:cNvSpPr/>
                <p:nvPr/>
              </p:nvSpPr>
              <p:spPr>
                <a:xfrm>
                  <a:off x="1001464" y="727617"/>
                  <a:ext cx="105018" cy="18985"/>
                </a:xfrm>
                <a:custGeom>
                  <a:avLst/>
                  <a:gdLst>
                    <a:gd name="connsiteX0" fmla="*/ 95506 w 105018"/>
                    <a:gd name="connsiteY0" fmla="*/ 18986 h 18985"/>
                    <a:gd name="connsiteX1" fmla="*/ 9513 w 105018"/>
                    <a:gd name="connsiteY1" fmla="*/ 18986 h 18985"/>
                    <a:gd name="connsiteX2" fmla="*/ 0 w 105018"/>
                    <a:gd name="connsiteY2" fmla="*/ 9493 h 18985"/>
                    <a:gd name="connsiteX3" fmla="*/ 9513 w 105018"/>
                    <a:gd name="connsiteY3" fmla="*/ 0 h 18985"/>
                    <a:gd name="connsiteX4" fmla="*/ 95506 w 105018"/>
                    <a:gd name="connsiteY4" fmla="*/ 0 h 18985"/>
                    <a:gd name="connsiteX5" fmla="*/ 105018 w 105018"/>
                    <a:gd name="connsiteY5" fmla="*/ 9493 h 18985"/>
                    <a:gd name="connsiteX6" fmla="*/ 95506 w 1050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018" h="18985">
                      <a:moveTo>
                        <a:pt x="955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5506" y="0"/>
                      </a:lnTo>
                      <a:cubicBezTo>
                        <a:pt x="100738" y="0"/>
                        <a:pt x="105018" y="4272"/>
                        <a:pt x="105018" y="9493"/>
                      </a:cubicBezTo>
                      <a:cubicBezTo>
                        <a:pt x="105018" y="14714"/>
                        <a:pt x="100833" y="18986"/>
                        <a:pt x="9550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6" name="Vrije vorm 565">
                  <a:extLst>
                    <a:ext uri="{FF2B5EF4-FFF2-40B4-BE49-F238E27FC236}">
                      <a16:creationId xmlns:a16="http://schemas.microsoft.com/office/drawing/2014/main" id="{8F1C97EC-AE14-5A40-A0DB-88DD2AAAF63D}"/>
                    </a:ext>
                  </a:extLst>
                </p:cNvPr>
                <p:cNvSpPr/>
                <p:nvPr/>
              </p:nvSpPr>
              <p:spPr>
                <a:xfrm>
                  <a:off x="1125032" y="727617"/>
                  <a:ext cx="215268" cy="18985"/>
                </a:xfrm>
                <a:custGeom>
                  <a:avLst/>
                  <a:gdLst>
                    <a:gd name="connsiteX0" fmla="*/ 205756 w 215268"/>
                    <a:gd name="connsiteY0" fmla="*/ 18986 h 18985"/>
                    <a:gd name="connsiteX1" fmla="*/ 9513 w 215268"/>
                    <a:gd name="connsiteY1" fmla="*/ 18986 h 18985"/>
                    <a:gd name="connsiteX2" fmla="*/ 0 w 215268"/>
                    <a:gd name="connsiteY2" fmla="*/ 9493 h 18985"/>
                    <a:gd name="connsiteX3" fmla="*/ 9513 w 215268"/>
                    <a:gd name="connsiteY3" fmla="*/ 0 h 18985"/>
                    <a:gd name="connsiteX4" fmla="*/ 205756 w 215268"/>
                    <a:gd name="connsiteY4" fmla="*/ 0 h 18985"/>
                    <a:gd name="connsiteX5" fmla="*/ 215269 w 215268"/>
                    <a:gd name="connsiteY5" fmla="*/ 9493 h 18985"/>
                    <a:gd name="connsiteX6" fmla="*/ 205756 w 21526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268" h="18985">
                      <a:moveTo>
                        <a:pt x="20575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5756" y="0"/>
                      </a:lnTo>
                      <a:cubicBezTo>
                        <a:pt x="210988" y="0"/>
                        <a:pt x="215269" y="4272"/>
                        <a:pt x="215269" y="9493"/>
                      </a:cubicBezTo>
                      <a:cubicBezTo>
                        <a:pt x="215269" y="14714"/>
                        <a:pt x="210988" y="18986"/>
                        <a:pt x="20575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7" name="Vrije vorm 566">
                  <a:extLst>
                    <a:ext uri="{FF2B5EF4-FFF2-40B4-BE49-F238E27FC236}">
                      <a16:creationId xmlns:a16="http://schemas.microsoft.com/office/drawing/2014/main" id="{25251682-0273-1546-8201-1B9885480C3C}"/>
                    </a:ext>
                  </a:extLst>
                </p:cNvPr>
                <p:cNvSpPr/>
                <p:nvPr/>
              </p:nvSpPr>
              <p:spPr>
                <a:xfrm>
                  <a:off x="839846" y="727617"/>
                  <a:ext cx="119192" cy="18985"/>
                </a:xfrm>
                <a:custGeom>
                  <a:avLst/>
                  <a:gdLst>
                    <a:gd name="connsiteX0" fmla="*/ 109680 w 119192"/>
                    <a:gd name="connsiteY0" fmla="*/ 18986 h 18985"/>
                    <a:gd name="connsiteX1" fmla="*/ 9513 w 119192"/>
                    <a:gd name="connsiteY1" fmla="*/ 18986 h 18985"/>
                    <a:gd name="connsiteX2" fmla="*/ 0 w 119192"/>
                    <a:gd name="connsiteY2" fmla="*/ 9493 h 18985"/>
                    <a:gd name="connsiteX3" fmla="*/ 9513 w 119192"/>
                    <a:gd name="connsiteY3" fmla="*/ 0 h 18985"/>
                    <a:gd name="connsiteX4" fmla="*/ 109680 w 119192"/>
                    <a:gd name="connsiteY4" fmla="*/ 0 h 18985"/>
                    <a:gd name="connsiteX5" fmla="*/ 119192 w 119192"/>
                    <a:gd name="connsiteY5" fmla="*/ 9493 h 18985"/>
                    <a:gd name="connsiteX6" fmla="*/ 109680 w 11919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192" h="18985">
                      <a:moveTo>
                        <a:pt x="10968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09680" y="0"/>
                      </a:lnTo>
                      <a:cubicBezTo>
                        <a:pt x="114912" y="0"/>
                        <a:pt x="119192" y="4272"/>
                        <a:pt x="119192" y="9493"/>
                      </a:cubicBezTo>
                      <a:cubicBezTo>
                        <a:pt x="119192" y="14714"/>
                        <a:pt x="114912" y="18986"/>
                        <a:pt x="10968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37" name="Graphic 10">
              <a:extLst>
                <a:ext uri="{FF2B5EF4-FFF2-40B4-BE49-F238E27FC236}">
                  <a16:creationId xmlns:a16="http://schemas.microsoft.com/office/drawing/2014/main" id="{D9D0860B-2822-4D43-972A-557363253925}"/>
                </a:ext>
              </a:extLst>
            </p:cNvPr>
            <p:cNvGrpSpPr/>
            <p:nvPr/>
          </p:nvGrpSpPr>
          <p:grpSpPr>
            <a:xfrm>
              <a:off x="828526" y="765589"/>
              <a:ext cx="501216" cy="18985"/>
              <a:chOff x="828526" y="765589"/>
              <a:chExt cx="501216" cy="18985"/>
            </a:xfrm>
            <a:grpFill/>
          </p:grpSpPr>
          <p:grpSp>
            <p:nvGrpSpPr>
              <p:cNvPr id="555" name="Graphic 10">
                <a:extLst>
                  <a:ext uri="{FF2B5EF4-FFF2-40B4-BE49-F238E27FC236}">
                    <a16:creationId xmlns:a16="http://schemas.microsoft.com/office/drawing/2014/main" id="{8AFB080E-8646-BE4B-A054-1B6D2DD90617}"/>
                  </a:ext>
                </a:extLst>
              </p:cNvPr>
              <p:cNvGrpSpPr/>
              <p:nvPr/>
            </p:nvGrpSpPr>
            <p:grpSpPr>
              <a:xfrm>
                <a:off x="828526" y="765589"/>
                <a:ext cx="501216" cy="18985"/>
                <a:chOff x="828526" y="765589"/>
                <a:chExt cx="501216" cy="18985"/>
              </a:xfrm>
              <a:grpFill/>
            </p:grpSpPr>
            <p:sp>
              <p:nvSpPr>
                <p:cNvPr id="560" name="Vrije vorm 559">
                  <a:extLst>
                    <a:ext uri="{FF2B5EF4-FFF2-40B4-BE49-F238E27FC236}">
                      <a16:creationId xmlns:a16="http://schemas.microsoft.com/office/drawing/2014/main" id="{9AFC8D62-7FA0-0542-AB3B-8B2BC5ECFA3D}"/>
                    </a:ext>
                  </a:extLst>
                </p:cNvPr>
                <p:cNvSpPr/>
                <p:nvPr/>
              </p:nvSpPr>
              <p:spPr>
                <a:xfrm>
                  <a:off x="992332" y="765589"/>
                  <a:ext cx="108918" cy="18985"/>
                </a:xfrm>
                <a:custGeom>
                  <a:avLst/>
                  <a:gdLst>
                    <a:gd name="connsiteX0" fmla="*/ 99406 w 108918"/>
                    <a:gd name="connsiteY0" fmla="*/ 18986 h 18985"/>
                    <a:gd name="connsiteX1" fmla="*/ 9513 w 108918"/>
                    <a:gd name="connsiteY1" fmla="*/ 18986 h 18985"/>
                    <a:gd name="connsiteX2" fmla="*/ 0 w 108918"/>
                    <a:gd name="connsiteY2" fmla="*/ 9493 h 18985"/>
                    <a:gd name="connsiteX3" fmla="*/ 9513 w 108918"/>
                    <a:gd name="connsiteY3" fmla="*/ 0 h 18985"/>
                    <a:gd name="connsiteX4" fmla="*/ 99406 w 108918"/>
                    <a:gd name="connsiteY4" fmla="*/ 0 h 18985"/>
                    <a:gd name="connsiteX5" fmla="*/ 108919 w 108918"/>
                    <a:gd name="connsiteY5" fmla="*/ 9493 h 18985"/>
                    <a:gd name="connsiteX6" fmla="*/ 99406 w 1089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918" h="18985">
                      <a:moveTo>
                        <a:pt x="994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9406" y="0"/>
                      </a:lnTo>
                      <a:cubicBezTo>
                        <a:pt x="104638" y="0"/>
                        <a:pt x="108919" y="4272"/>
                        <a:pt x="108919" y="9493"/>
                      </a:cubicBezTo>
                      <a:cubicBezTo>
                        <a:pt x="108919" y="14714"/>
                        <a:pt x="104638" y="18986"/>
                        <a:pt x="9940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1" name="Vrije vorm 560">
                  <a:extLst>
                    <a:ext uri="{FF2B5EF4-FFF2-40B4-BE49-F238E27FC236}">
                      <a16:creationId xmlns:a16="http://schemas.microsoft.com/office/drawing/2014/main" id="{A6097FFF-7951-7D4F-9D6B-AF1DDDF61B60}"/>
                    </a:ext>
                  </a:extLst>
                </p:cNvPr>
                <p:cNvSpPr/>
                <p:nvPr/>
              </p:nvSpPr>
              <p:spPr>
                <a:xfrm>
                  <a:off x="1119705" y="765589"/>
                  <a:ext cx="210037" cy="18985"/>
                </a:xfrm>
                <a:custGeom>
                  <a:avLst/>
                  <a:gdLst>
                    <a:gd name="connsiteX0" fmla="*/ 200524 w 210037"/>
                    <a:gd name="connsiteY0" fmla="*/ 18986 h 18985"/>
                    <a:gd name="connsiteX1" fmla="*/ 9513 w 210037"/>
                    <a:gd name="connsiteY1" fmla="*/ 18986 h 18985"/>
                    <a:gd name="connsiteX2" fmla="*/ 0 w 210037"/>
                    <a:gd name="connsiteY2" fmla="*/ 9493 h 18985"/>
                    <a:gd name="connsiteX3" fmla="*/ 9513 w 210037"/>
                    <a:gd name="connsiteY3" fmla="*/ 0 h 18985"/>
                    <a:gd name="connsiteX4" fmla="*/ 200524 w 210037"/>
                    <a:gd name="connsiteY4" fmla="*/ 0 h 18985"/>
                    <a:gd name="connsiteX5" fmla="*/ 210037 w 210037"/>
                    <a:gd name="connsiteY5" fmla="*/ 9493 h 18985"/>
                    <a:gd name="connsiteX6" fmla="*/ 200524 w 2100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037" h="18985">
                      <a:moveTo>
                        <a:pt x="2005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0524" y="0"/>
                      </a:lnTo>
                      <a:cubicBezTo>
                        <a:pt x="205756" y="0"/>
                        <a:pt x="210037" y="4272"/>
                        <a:pt x="210037" y="9493"/>
                      </a:cubicBezTo>
                      <a:cubicBezTo>
                        <a:pt x="210037" y="14714"/>
                        <a:pt x="205851" y="18986"/>
                        <a:pt x="20052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2" name="Vrije vorm 561">
                  <a:extLst>
                    <a:ext uri="{FF2B5EF4-FFF2-40B4-BE49-F238E27FC236}">
                      <a16:creationId xmlns:a16="http://schemas.microsoft.com/office/drawing/2014/main" id="{E9DA06A6-F4C5-734B-B8FA-BD702C438872}"/>
                    </a:ext>
                  </a:extLst>
                </p:cNvPr>
                <p:cNvSpPr/>
                <p:nvPr/>
              </p:nvSpPr>
              <p:spPr>
                <a:xfrm>
                  <a:off x="828526" y="765589"/>
                  <a:ext cx="141832" cy="18985"/>
                </a:xfrm>
                <a:custGeom>
                  <a:avLst/>
                  <a:gdLst>
                    <a:gd name="connsiteX0" fmla="*/ 132415 w 141832"/>
                    <a:gd name="connsiteY0" fmla="*/ 18986 h 18985"/>
                    <a:gd name="connsiteX1" fmla="*/ 9513 w 141832"/>
                    <a:gd name="connsiteY1" fmla="*/ 18986 h 18985"/>
                    <a:gd name="connsiteX2" fmla="*/ 0 w 141832"/>
                    <a:gd name="connsiteY2" fmla="*/ 9493 h 18985"/>
                    <a:gd name="connsiteX3" fmla="*/ 9513 w 141832"/>
                    <a:gd name="connsiteY3" fmla="*/ 0 h 18985"/>
                    <a:gd name="connsiteX4" fmla="*/ 132320 w 141832"/>
                    <a:gd name="connsiteY4" fmla="*/ 0 h 18985"/>
                    <a:gd name="connsiteX5" fmla="*/ 141832 w 141832"/>
                    <a:gd name="connsiteY5" fmla="*/ 9493 h 18985"/>
                    <a:gd name="connsiteX6" fmla="*/ 132415 w 1418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832" h="18985">
                      <a:moveTo>
                        <a:pt x="13241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32320" y="0"/>
                      </a:lnTo>
                      <a:cubicBezTo>
                        <a:pt x="137551" y="0"/>
                        <a:pt x="141832" y="4272"/>
                        <a:pt x="141832" y="9493"/>
                      </a:cubicBezTo>
                      <a:cubicBezTo>
                        <a:pt x="141832" y="14714"/>
                        <a:pt x="137647" y="18986"/>
                        <a:pt x="13241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56" name="Graphic 10">
                <a:extLst>
                  <a:ext uri="{FF2B5EF4-FFF2-40B4-BE49-F238E27FC236}">
                    <a16:creationId xmlns:a16="http://schemas.microsoft.com/office/drawing/2014/main" id="{04A84E6D-394D-1C42-859E-416DDB37BBB6}"/>
                  </a:ext>
                </a:extLst>
              </p:cNvPr>
              <p:cNvGrpSpPr/>
              <p:nvPr/>
            </p:nvGrpSpPr>
            <p:grpSpPr>
              <a:xfrm>
                <a:off x="828526" y="765589"/>
                <a:ext cx="501216" cy="18985"/>
                <a:chOff x="828526" y="765589"/>
                <a:chExt cx="501216" cy="18985"/>
              </a:xfrm>
              <a:grpFill/>
            </p:grpSpPr>
            <p:sp>
              <p:nvSpPr>
                <p:cNvPr id="557" name="Vrije vorm 556">
                  <a:extLst>
                    <a:ext uri="{FF2B5EF4-FFF2-40B4-BE49-F238E27FC236}">
                      <a16:creationId xmlns:a16="http://schemas.microsoft.com/office/drawing/2014/main" id="{16D0D953-3AF4-2F45-9FA5-652F487F71BE}"/>
                    </a:ext>
                  </a:extLst>
                </p:cNvPr>
                <p:cNvSpPr/>
                <p:nvPr/>
              </p:nvSpPr>
              <p:spPr>
                <a:xfrm>
                  <a:off x="992332" y="765589"/>
                  <a:ext cx="108918" cy="18985"/>
                </a:xfrm>
                <a:custGeom>
                  <a:avLst/>
                  <a:gdLst>
                    <a:gd name="connsiteX0" fmla="*/ 99406 w 108918"/>
                    <a:gd name="connsiteY0" fmla="*/ 18986 h 18985"/>
                    <a:gd name="connsiteX1" fmla="*/ 9513 w 108918"/>
                    <a:gd name="connsiteY1" fmla="*/ 18986 h 18985"/>
                    <a:gd name="connsiteX2" fmla="*/ 0 w 108918"/>
                    <a:gd name="connsiteY2" fmla="*/ 9493 h 18985"/>
                    <a:gd name="connsiteX3" fmla="*/ 9513 w 108918"/>
                    <a:gd name="connsiteY3" fmla="*/ 0 h 18985"/>
                    <a:gd name="connsiteX4" fmla="*/ 99406 w 108918"/>
                    <a:gd name="connsiteY4" fmla="*/ 0 h 18985"/>
                    <a:gd name="connsiteX5" fmla="*/ 108919 w 108918"/>
                    <a:gd name="connsiteY5" fmla="*/ 9493 h 18985"/>
                    <a:gd name="connsiteX6" fmla="*/ 99406 w 108918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918" h="18985">
                      <a:moveTo>
                        <a:pt x="99406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9406" y="0"/>
                      </a:lnTo>
                      <a:cubicBezTo>
                        <a:pt x="104638" y="0"/>
                        <a:pt x="108919" y="4272"/>
                        <a:pt x="108919" y="9493"/>
                      </a:cubicBezTo>
                      <a:cubicBezTo>
                        <a:pt x="108919" y="14714"/>
                        <a:pt x="104638" y="18986"/>
                        <a:pt x="99406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8" name="Vrije vorm 557">
                  <a:extLst>
                    <a:ext uri="{FF2B5EF4-FFF2-40B4-BE49-F238E27FC236}">
                      <a16:creationId xmlns:a16="http://schemas.microsoft.com/office/drawing/2014/main" id="{091CEAEE-762D-7743-AE31-0AE1A1020BCC}"/>
                    </a:ext>
                  </a:extLst>
                </p:cNvPr>
                <p:cNvSpPr/>
                <p:nvPr/>
              </p:nvSpPr>
              <p:spPr>
                <a:xfrm>
                  <a:off x="1119705" y="765589"/>
                  <a:ext cx="210037" cy="18985"/>
                </a:xfrm>
                <a:custGeom>
                  <a:avLst/>
                  <a:gdLst>
                    <a:gd name="connsiteX0" fmla="*/ 200524 w 210037"/>
                    <a:gd name="connsiteY0" fmla="*/ 18986 h 18985"/>
                    <a:gd name="connsiteX1" fmla="*/ 9513 w 210037"/>
                    <a:gd name="connsiteY1" fmla="*/ 18986 h 18985"/>
                    <a:gd name="connsiteX2" fmla="*/ 0 w 210037"/>
                    <a:gd name="connsiteY2" fmla="*/ 9493 h 18985"/>
                    <a:gd name="connsiteX3" fmla="*/ 9513 w 210037"/>
                    <a:gd name="connsiteY3" fmla="*/ 0 h 18985"/>
                    <a:gd name="connsiteX4" fmla="*/ 200524 w 210037"/>
                    <a:gd name="connsiteY4" fmla="*/ 0 h 18985"/>
                    <a:gd name="connsiteX5" fmla="*/ 210037 w 210037"/>
                    <a:gd name="connsiteY5" fmla="*/ 9493 h 18985"/>
                    <a:gd name="connsiteX6" fmla="*/ 200524 w 2100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037" h="18985">
                      <a:moveTo>
                        <a:pt x="20052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0524" y="0"/>
                      </a:lnTo>
                      <a:cubicBezTo>
                        <a:pt x="205756" y="0"/>
                        <a:pt x="210037" y="4272"/>
                        <a:pt x="210037" y="9493"/>
                      </a:cubicBezTo>
                      <a:cubicBezTo>
                        <a:pt x="210037" y="14714"/>
                        <a:pt x="205851" y="18986"/>
                        <a:pt x="20052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9" name="Vrije vorm 558">
                  <a:extLst>
                    <a:ext uri="{FF2B5EF4-FFF2-40B4-BE49-F238E27FC236}">
                      <a16:creationId xmlns:a16="http://schemas.microsoft.com/office/drawing/2014/main" id="{7A853487-FD22-4440-AF86-3E24D0217D38}"/>
                    </a:ext>
                  </a:extLst>
                </p:cNvPr>
                <p:cNvSpPr/>
                <p:nvPr/>
              </p:nvSpPr>
              <p:spPr>
                <a:xfrm>
                  <a:off x="828526" y="765589"/>
                  <a:ext cx="141832" cy="18985"/>
                </a:xfrm>
                <a:custGeom>
                  <a:avLst/>
                  <a:gdLst>
                    <a:gd name="connsiteX0" fmla="*/ 132415 w 141832"/>
                    <a:gd name="connsiteY0" fmla="*/ 18986 h 18985"/>
                    <a:gd name="connsiteX1" fmla="*/ 9513 w 141832"/>
                    <a:gd name="connsiteY1" fmla="*/ 18986 h 18985"/>
                    <a:gd name="connsiteX2" fmla="*/ 0 w 141832"/>
                    <a:gd name="connsiteY2" fmla="*/ 9493 h 18985"/>
                    <a:gd name="connsiteX3" fmla="*/ 9513 w 141832"/>
                    <a:gd name="connsiteY3" fmla="*/ 0 h 18985"/>
                    <a:gd name="connsiteX4" fmla="*/ 132320 w 141832"/>
                    <a:gd name="connsiteY4" fmla="*/ 0 h 18985"/>
                    <a:gd name="connsiteX5" fmla="*/ 141832 w 141832"/>
                    <a:gd name="connsiteY5" fmla="*/ 9493 h 18985"/>
                    <a:gd name="connsiteX6" fmla="*/ 132415 w 141832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832" h="18985">
                      <a:moveTo>
                        <a:pt x="13241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32320" y="0"/>
                      </a:lnTo>
                      <a:cubicBezTo>
                        <a:pt x="137551" y="0"/>
                        <a:pt x="141832" y="4272"/>
                        <a:pt x="141832" y="9493"/>
                      </a:cubicBezTo>
                      <a:cubicBezTo>
                        <a:pt x="141832" y="14714"/>
                        <a:pt x="137647" y="18986"/>
                        <a:pt x="13241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38" name="Graphic 10">
              <a:extLst>
                <a:ext uri="{FF2B5EF4-FFF2-40B4-BE49-F238E27FC236}">
                  <a16:creationId xmlns:a16="http://schemas.microsoft.com/office/drawing/2014/main" id="{3A00337C-72A1-D24C-ABCF-77E3A1BFDE14}"/>
                </a:ext>
              </a:extLst>
            </p:cNvPr>
            <p:cNvGrpSpPr/>
            <p:nvPr/>
          </p:nvGrpSpPr>
          <p:grpSpPr>
            <a:xfrm>
              <a:off x="534779" y="1182803"/>
              <a:ext cx="653987" cy="18985"/>
              <a:chOff x="534779" y="1182803"/>
              <a:chExt cx="653987" cy="18985"/>
            </a:xfrm>
            <a:grpFill/>
          </p:grpSpPr>
          <p:grpSp>
            <p:nvGrpSpPr>
              <p:cNvPr id="549" name="Graphic 10">
                <a:extLst>
                  <a:ext uri="{FF2B5EF4-FFF2-40B4-BE49-F238E27FC236}">
                    <a16:creationId xmlns:a16="http://schemas.microsoft.com/office/drawing/2014/main" id="{082A3640-556A-AD4C-96F6-BB4A1C786C2C}"/>
                  </a:ext>
                </a:extLst>
              </p:cNvPr>
              <p:cNvGrpSpPr/>
              <p:nvPr/>
            </p:nvGrpSpPr>
            <p:grpSpPr>
              <a:xfrm>
                <a:off x="534779" y="1182803"/>
                <a:ext cx="653987" cy="18985"/>
                <a:chOff x="534779" y="1182803"/>
                <a:chExt cx="653987" cy="18985"/>
              </a:xfrm>
              <a:grpFill/>
            </p:grpSpPr>
            <p:sp>
              <p:nvSpPr>
                <p:cNvPr id="553" name="Vrije vorm 552">
                  <a:extLst>
                    <a:ext uri="{FF2B5EF4-FFF2-40B4-BE49-F238E27FC236}">
                      <a16:creationId xmlns:a16="http://schemas.microsoft.com/office/drawing/2014/main" id="{C3E5B50C-0BA2-D44A-8BC8-29EA1330E767}"/>
                    </a:ext>
                  </a:extLst>
                </p:cNvPr>
                <p:cNvSpPr/>
                <p:nvPr/>
              </p:nvSpPr>
              <p:spPr>
                <a:xfrm>
                  <a:off x="1031429" y="1182803"/>
                  <a:ext cx="157337" cy="18985"/>
                </a:xfrm>
                <a:custGeom>
                  <a:avLst/>
                  <a:gdLst>
                    <a:gd name="connsiteX0" fmla="*/ 147825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825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82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82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4" name="Vrije vorm 553">
                  <a:extLst>
                    <a:ext uri="{FF2B5EF4-FFF2-40B4-BE49-F238E27FC236}">
                      <a16:creationId xmlns:a16="http://schemas.microsoft.com/office/drawing/2014/main" id="{FC318AD0-668B-7042-A347-F0748B56FBCC}"/>
                    </a:ext>
                  </a:extLst>
                </p:cNvPr>
                <p:cNvSpPr/>
                <p:nvPr/>
              </p:nvSpPr>
              <p:spPr>
                <a:xfrm>
                  <a:off x="534779" y="1182803"/>
                  <a:ext cx="157337" cy="18985"/>
                </a:xfrm>
                <a:custGeom>
                  <a:avLst/>
                  <a:gdLst>
                    <a:gd name="connsiteX0" fmla="*/ 147730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730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73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73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50" name="Graphic 10">
                <a:extLst>
                  <a:ext uri="{FF2B5EF4-FFF2-40B4-BE49-F238E27FC236}">
                    <a16:creationId xmlns:a16="http://schemas.microsoft.com/office/drawing/2014/main" id="{E7D63B90-7D4C-E04D-A62A-BCB4A0DD8B15}"/>
                  </a:ext>
                </a:extLst>
              </p:cNvPr>
              <p:cNvGrpSpPr/>
              <p:nvPr/>
            </p:nvGrpSpPr>
            <p:grpSpPr>
              <a:xfrm>
                <a:off x="534779" y="1182803"/>
                <a:ext cx="653987" cy="18985"/>
                <a:chOff x="534779" y="1182803"/>
                <a:chExt cx="653987" cy="18985"/>
              </a:xfrm>
              <a:grpFill/>
            </p:grpSpPr>
            <p:sp>
              <p:nvSpPr>
                <p:cNvPr id="551" name="Vrije vorm 550">
                  <a:extLst>
                    <a:ext uri="{FF2B5EF4-FFF2-40B4-BE49-F238E27FC236}">
                      <a16:creationId xmlns:a16="http://schemas.microsoft.com/office/drawing/2014/main" id="{4903A155-5878-1F49-9DF9-713DAC225192}"/>
                    </a:ext>
                  </a:extLst>
                </p:cNvPr>
                <p:cNvSpPr/>
                <p:nvPr/>
              </p:nvSpPr>
              <p:spPr>
                <a:xfrm>
                  <a:off x="1031429" y="1182803"/>
                  <a:ext cx="157337" cy="18985"/>
                </a:xfrm>
                <a:custGeom>
                  <a:avLst/>
                  <a:gdLst>
                    <a:gd name="connsiteX0" fmla="*/ 147825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825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825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825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2" name="Vrije vorm 551">
                  <a:extLst>
                    <a:ext uri="{FF2B5EF4-FFF2-40B4-BE49-F238E27FC236}">
                      <a16:creationId xmlns:a16="http://schemas.microsoft.com/office/drawing/2014/main" id="{718EB10C-3247-C847-8FCE-078DEDAD1720}"/>
                    </a:ext>
                  </a:extLst>
                </p:cNvPr>
                <p:cNvSpPr/>
                <p:nvPr/>
              </p:nvSpPr>
              <p:spPr>
                <a:xfrm>
                  <a:off x="534779" y="1182803"/>
                  <a:ext cx="157337" cy="18985"/>
                </a:xfrm>
                <a:custGeom>
                  <a:avLst/>
                  <a:gdLst>
                    <a:gd name="connsiteX0" fmla="*/ 147730 w 157337"/>
                    <a:gd name="connsiteY0" fmla="*/ 18986 h 18985"/>
                    <a:gd name="connsiteX1" fmla="*/ 9513 w 157337"/>
                    <a:gd name="connsiteY1" fmla="*/ 18986 h 18985"/>
                    <a:gd name="connsiteX2" fmla="*/ 0 w 157337"/>
                    <a:gd name="connsiteY2" fmla="*/ 9493 h 18985"/>
                    <a:gd name="connsiteX3" fmla="*/ 9513 w 157337"/>
                    <a:gd name="connsiteY3" fmla="*/ 0 h 18985"/>
                    <a:gd name="connsiteX4" fmla="*/ 147825 w 157337"/>
                    <a:gd name="connsiteY4" fmla="*/ 0 h 18985"/>
                    <a:gd name="connsiteX5" fmla="*/ 157338 w 157337"/>
                    <a:gd name="connsiteY5" fmla="*/ 9493 h 18985"/>
                    <a:gd name="connsiteX6" fmla="*/ 147730 w 157337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37" h="18985">
                      <a:moveTo>
                        <a:pt x="147730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147825" y="0"/>
                      </a:lnTo>
                      <a:cubicBezTo>
                        <a:pt x="153057" y="0"/>
                        <a:pt x="157338" y="4272"/>
                        <a:pt x="157338" y="9493"/>
                      </a:cubicBezTo>
                      <a:cubicBezTo>
                        <a:pt x="157338" y="14714"/>
                        <a:pt x="153057" y="18986"/>
                        <a:pt x="147730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39" name="Graphic 10">
              <a:extLst>
                <a:ext uri="{FF2B5EF4-FFF2-40B4-BE49-F238E27FC236}">
                  <a16:creationId xmlns:a16="http://schemas.microsoft.com/office/drawing/2014/main" id="{8DFFB840-7DA8-0247-BDAA-6A814D23FA68}"/>
                </a:ext>
              </a:extLst>
            </p:cNvPr>
            <p:cNvGrpSpPr/>
            <p:nvPr/>
          </p:nvGrpSpPr>
          <p:grpSpPr>
            <a:xfrm>
              <a:off x="547906" y="1144926"/>
              <a:ext cx="670634" cy="18985"/>
              <a:chOff x="547906" y="1144926"/>
              <a:chExt cx="670634" cy="18985"/>
            </a:xfrm>
            <a:grpFill/>
          </p:grpSpPr>
          <p:grpSp>
            <p:nvGrpSpPr>
              <p:cNvPr id="543" name="Graphic 10">
                <a:extLst>
                  <a:ext uri="{FF2B5EF4-FFF2-40B4-BE49-F238E27FC236}">
                    <a16:creationId xmlns:a16="http://schemas.microsoft.com/office/drawing/2014/main" id="{967FBC78-3C9D-BF44-9FEE-22B44074BC6F}"/>
                  </a:ext>
                </a:extLst>
              </p:cNvPr>
              <p:cNvGrpSpPr/>
              <p:nvPr/>
            </p:nvGrpSpPr>
            <p:grpSpPr>
              <a:xfrm>
                <a:off x="547906" y="1144926"/>
                <a:ext cx="670634" cy="18985"/>
                <a:chOff x="547906" y="1144926"/>
                <a:chExt cx="670634" cy="18985"/>
              </a:xfrm>
              <a:grpFill/>
            </p:grpSpPr>
            <p:sp>
              <p:nvSpPr>
                <p:cNvPr id="547" name="Vrije vorm 546">
                  <a:extLst>
                    <a:ext uri="{FF2B5EF4-FFF2-40B4-BE49-F238E27FC236}">
                      <a16:creationId xmlns:a16="http://schemas.microsoft.com/office/drawing/2014/main" id="{EF5D27F1-FE11-AC42-94C7-A301C5DA3D1A}"/>
                    </a:ext>
                  </a:extLst>
                </p:cNvPr>
                <p:cNvSpPr/>
                <p:nvPr/>
              </p:nvSpPr>
              <p:spPr>
                <a:xfrm>
                  <a:off x="547906" y="1144926"/>
                  <a:ext cx="212890" cy="18985"/>
                </a:xfrm>
                <a:custGeom>
                  <a:avLst/>
                  <a:gdLst>
                    <a:gd name="connsiteX0" fmla="*/ 203473 w 212890"/>
                    <a:gd name="connsiteY0" fmla="*/ 18986 h 18985"/>
                    <a:gd name="connsiteX1" fmla="*/ 9513 w 212890"/>
                    <a:gd name="connsiteY1" fmla="*/ 18986 h 18985"/>
                    <a:gd name="connsiteX2" fmla="*/ 0 w 212890"/>
                    <a:gd name="connsiteY2" fmla="*/ 9493 h 18985"/>
                    <a:gd name="connsiteX3" fmla="*/ 9513 w 212890"/>
                    <a:gd name="connsiteY3" fmla="*/ 0 h 18985"/>
                    <a:gd name="connsiteX4" fmla="*/ 203378 w 212890"/>
                    <a:gd name="connsiteY4" fmla="*/ 0 h 18985"/>
                    <a:gd name="connsiteX5" fmla="*/ 212891 w 212890"/>
                    <a:gd name="connsiteY5" fmla="*/ 9493 h 18985"/>
                    <a:gd name="connsiteX6" fmla="*/ 203473 w 21289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890" h="18985">
                      <a:moveTo>
                        <a:pt x="20347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3378" y="0"/>
                      </a:lnTo>
                      <a:cubicBezTo>
                        <a:pt x="208610" y="0"/>
                        <a:pt x="212891" y="4272"/>
                        <a:pt x="212891" y="9493"/>
                      </a:cubicBezTo>
                      <a:cubicBezTo>
                        <a:pt x="212891" y="14714"/>
                        <a:pt x="208705" y="18986"/>
                        <a:pt x="203473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8" name="Vrije vorm 547">
                  <a:extLst>
                    <a:ext uri="{FF2B5EF4-FFF2-40B4-BE49-F238E27FC236}">
                      <a16:creationId xmlns:a16="http://schemas.microsoft.com/office/drawing/2014/main" id="{E47406C8-9397-4C4F-B8A3-C5A0C8E51036}"/>
                    </a:ext>
                  </a:extLst>
                </p:cNvPr>
                <p:cNvSpPr/>
                <p:nvPr/>
              </p:nvSpPr>
              <p:spPr>
                <a:xfrm>
                  <a:off x="1115044" y="1144926"/>
                  <a:ext cx="103496" cy="18985"/>
                </a:xfrm>
                <a:custGeom>
                  <a:avLst/>
                  <a:gdLst>
                    <a:gd name="connsiteX0" fmla="*/ 93984 w 103496"/>
                    <a:gd name="connsiteY0" fmla="*/ 18986 h 18985"/>
                    <a:gd name="connsiteX1" fmla="*/ 9513 w 103496"/>
                    <a:gd name="connsiteY1" fmla="*/ 18986 h 18985"/>
                    <a:gd name="connsiteX2" fmla="*/ 0 w 103496"/>
                    <a:gd name="connsiteY2" fmla="*/ 9493 h 18985"/>
                    <a:gd name="connsiteX3" fmla="*/ 9513 w 103496"/>
                    <a:gd name="connsiteY3" fmla="*/ 0 h 18985"/>
                    <a:gd name="connsiteX4" fmla="*/ 93984 w 103496"/>
                    <a:gd name="connsiteY4" fmla="*/ 0 h 18985"/>
                    <a:gd name="connsiteX5" fmla="*/ 103497 w 103496"/>
                    <a:gd name="connsiteY5" fmla="*/ 9493 h 18985"/>
                    <a:gd name="connsiteX6" fmla="*/ 93984 w 10349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6" h="18985">
                      <a:moveTo>
                        <a:pt x="9398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3984" y="0"/>
                      </a:lnTo>
                      <a:cubicBezTo>
                        <a:pt x="99216" y="0"/>
                        <a:pt x="103497" y="4272"/>
                        <a:pt x="103497" y="9493"/>
                      </a:cubicBezTo>
                      <a:cubicBezTo>
                        <a:pt x="103497" y="14714"/>
                        <a:pt x="99216" y="18986"/>
                        <a:pt x="9398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44" name="Graphic 10">
                <a:extLst>
                  <a:ext uri="{FF2B5EF4-FFF2-40B4-BE49-F238E27FC236}">
                    <a16:creationId xmlns:a16="http://schemas.microsoft.com/office/drawing/2014/main" id="{DAA6ACD2-A41B-294C-97A4-CF8AA7D14E52}"/>
                  </a:ext>
                </a:extLst>
              </p:cNvPr>
              <p:cNvGrpSpPr/>
              <p:nvPr/>
            </p:nvGrpSpPr>
            <p:grpSpPr>
              <a:xfrm>
                <a:off x="547906" y="1144926"/>
                <a:ext cx="670634" cy="18985"/>
                <a:chOff x="547906" y="1144926"/>
                <a:chExt cx="670634" cy="18985"/>
              </a:xfrm>
              <a:grpFill/>
            </p:grpSpPr>
            <p:sp>
              <p:nvSpPr>
                <p:cNvPr id="545" name="Vrije vorm 544">
                  <a:extLst>
                    <a:ext uri="{FF2B5EF4-FFF2-40B4-BE49-F238E27FC236}">
                      <a16:creationId xmlns:a16="http://schemas.microsoft.com/office/drawing/2014/main" id="{3438D634-19A7-D949-9695-A894F9BC36E7}"/>
                    </a:ext>
                  </a:extLst>
                </p:cNvPr>
                <p:cNvSpPr/>
                <p:nvPr/>
              </p:nvSpPr>
              <p:spPr>
                <a:xfrm>
                  <a:off x="547906" y="1144926"/>
                  <a:ext cx="212890" cy="18985"/>
                </a:xfrm>
                <a:custGeom>
                  <a:avLst/>
                  <a:gdLst>
                    <a:gd name="connsiteX0" fmla="*/ 203473 w 212890"/>
                    <a:gd name="connsiteY0" fmla="*/ 18986 h 18985"/>
                    <a:gd name="connsiteX1" fmla="*/ 9513 w 212890"/>
                    <a:gd name="connsiteY1" fmla="*/ 18986 h 18985"/>
                    <a:gd name="connsiteX2" fmla="*/ 0 w 212890"/>
                    <a:gd name="connsiteY2" fmla="*/ 9493 h 18985"/>
                    <a:gd name="connsiteX3" fmla="*/ 9513 w 212890"/>
                    <a:gd name="connsiteY3" fmla="*/ 0 h 18985"/>
                    <a:gd name="connsiteX4" fmla="*/ 203378 w 212890"/>
                    <a:gd name="connsiteY4" fmla="*/ 0 h 18985"/>
                    <a:gd name="connsiteX5" fmla="*/ 212891 w 212890"/>
                    <a:gd name="connsiteY5" fmla="*/ 9493 h 18985"/>
                    <a:gd name="connsiteX6" fmla="*/ 203473 w 212890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890" h="18985">
                      <a:moveTo>
                        <a:pt x="203473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203378" y="0"/>
                      </a:lnTo>
                      <a:cubicBezTo>
                        <a:pt x="208610" y="0"/>
                        <a:pt x="212891" y="4272"/>
                        <a:pt x="212891" y="9493"/>
                      </a:cubicBezTo>
                      <a:cubicBezTo>
                        <a:pt x="212891" y="14714"/>
                        <a:pt x="208705" y="18986"/>
                        <a:pt x="203473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6" name="Vrije vorm 545">
                  <a:extLst>
                    <a:ext uri="{FF2B5EF4-FFF2-40B4-BE49-F238E27FC236}">
                      <a16:creationId xmlns:a16="http://schemas.microsoft.com/office/drawing/2014/main" id="{99134284-539D-0249-B59D-5EB9795CD138}"/>
                    </a:ext>
                  </a:extLst>
                </p:cNvPr>
                <p:cNvSpPr/>
                <p:nvPr/>
              </p:nvSpPr>
              <p:spPr>
                <a:xfrm>
                  <a:off x="1115044" y="1144926"/>
                  <a:ext cx="103496" cy="18985"/>
                </a:xfrm>
                <a:custGeom>
                  <a:avLst/>
                  <a:gdLst>
                    <a:gd name="connsiteX0" fmla="*/ 93984 w 103496"/>
                    <a:gd name="connsiteY0" fmla="*/ 18986 h 18985"/>
                    <a:gd name="connsiteX1" fmla="*/ 9513 w 103496"/>
                    <a:gd name="connsiteY1" fmla="*/ 18986 h 18985"/>
                    <a:gd name="connsiteX2" fmla="*/ 0 w 103496"/>
                    <a:gd name="connsiteY2" fmla="*/ 9493 h 18985"/>
                    <a:gd name="connsiteX3" fmla="*/ 9513 w 103496"/>
                    <a:gd name="connsiteY3" fmla="*/ 0 h 18985"/>
                    <a:gd name="connsiteX4" fmla="*/ 93984 w 103496"/>
                    <a:gd name="connsiteY4" fmla="*/ 0 h 18985"/>
                    <a:gd name="connsiteX5" fmla="*/ 103497 w 103496"/>
                    <a:gd name="connsiteY5" fmla="*/ 9493 h 18985"/>
                    <a:gd name="connsiteX6" fmla="*/ 93984 w 103496"/>
                    <a:gd name="connsiteY6" fmla="*/ 18986 h 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6" h="18985">
                      <a:moveTo>
                        <a:pt x="93984" y="18986"/>
                      </a:moveTo>
                      <a:lnTo>
                        <a:pt x="9513" y="18986"/>
                      </a:lnTo>
                      <a:cubicBezTo>
                        <a:pt x="4281" y="18986"/>
                        <a:pt x="0" y="14714"/>
                        <a:pt x="0" y="9493"/>
                      </a:cubicBezTo>
                      <a:cubicBezTo>
                        <a:pt x="0" y="4272"/>
                        <a:pt x="4281" y="0"/>
                        <a:pt x="9513" y="0"/>
                      </a:cubicBezTo>
                      <a:lnTo>
                        <a:pt x="93984" y="0"/>
                      </a:lnTo>
                      <a:cubicBezTo>
                        <a:pt x="99216" y="0"/>
                        <a:pt x="103497" y="4272"/>
                        <a:pt x="103497" y="9493"/>
                      </a:cubicBezTo>
                      <a:cubicBezTo>
                        <a:pt x="103497" y="14714"/>
                        <a:pt x="99216" y="18986"/>
                        <a:pt x="93984" y="18986"/>
                      </a:cubicBezTo>
                      <a:close/>
                    </a:path>
                  </a:pathLst>
                </a:custGeom>
                <a:grpFill/>
                <a:ln w="95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540" name="Vrije vorm 539">
              <a:extLst>
                <a:ext uri="{FF2B5EF4-FFF2-40B4-BE49-F238E27FC236}">
                  <a16:creationId xmlns:a16="http://schemas.microsoft.com/office/drawing/2014/main" id="{CF3A1622-5C38-D041-8FE7-3998083693D4}"/>
                </a:ext>
              </a:extLst>
            </p:cNvPr>
            <p:cNvSpPr/>
            <p:nvPr/>
          </p:nvSpPr>
          <p:spPr>
            <a:xfrm>
              <a:off x="653305" y="993134"/>
              <a:ext cx="535366" cy="18985"/>
            </a:xfrm>
            <a:custGeom>
              <a:avLst/>
              <a:gdLst>
                <a:gd name="connsiteX0" fmla="*/ 525854 w 535366"/>
                <a:gd name="connsiteY0" fmla="*/ 18986 h 18985"/>
                <a:gd name="connsiteX1" fmla="*/ 9513 w 535366"/>
                <a:gd name="connsiteY1" fmla="*/ 18986 h 18985"/>
                <a:gd name="connsiteX2" fmla="*/ 0 w 535366"/>
                <a:gd name="connsiteY2" fmla="*/ 9493 h 18985"/>
                <a:gd name="connsiteX3" fmla="*/ 9513 w 535366"/>
                <a:gd name="connsiteY3" fmla="*/ 0 h 18985"/>
                <a:gd name="connsiteX4" fmla="*/ 525854 w 535366"/>
                <a:gd name="connsiteY4" fmla="*/ 0 h 18985"/>
                <a:gd name="connsiteX5" fmla="*/ 535366 w 535366"/>
                <a:gd name="connsiteY5" fmla="*/ 9493 h 18985"/>
                <a:gd name="connsiteX6" fmla="*/ 525854 w 535366"/>
                <a:gd name="connsiteY6" fmla="*/ 18986 h 1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66" h="18985">
                  <a:moveTo>
                    <a:pt x="525854" y="18986"/>
                  </a:moveTo>
                  <a:lnTo>
                    <a:pt x="9513" y="18986"/>
                  </a:lnTo>
                  <a:cubicBezTo>
                    <a:pt x="4281" y="18986"/>
                    <a:pt x="0" y="14714"/>
                    <a:pt x="0" y="9493"/>
                  </a:cubicBezTo>
                  <a:cubicBezTo>
                    <a:pt x="0" y="4272"/>
                    <a:pt x="4281" y="0"/>
                    <a:pt x="9513" y="0"/>
                  </a:cubicBezTo>
                  <a:lnTo>
                    <a:pt x="525854" y="0"/>
                  </a:lnTo>
                  <a:cubicBezTo>
                    <a:pt x="531086" y="0"/>
                    <a:pt x="535366" y="4272"/>
                    <a:pt x="535366" y="9493"/>
                  </a:cubicBezTo>
                  <a:cubicBezTo>
                    <a:pt x="535366" y="14714"/>
                    <a:pt x="531181" y="18986"/>
                    <a:pt x="525854" y="1898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1" name="Vrije vorm 540">
              <a:extLst>
                <a:ext uri="{FF2B5EF4-FFF2-40B4-BE49-F238E27FC236}">
                  <a16:creationId xmlns:a16="http://schemas.microsoft.com/office/drawing/2014/main" id="{9897BA8F-8B99-A545-99A3-B33341F54BCD}"/>
                </a:ext>
              </a:extLst>
            </p:cNvPr>
            <p:cNvSpPr/>
            <p:nvPr/>
          </p:nvSpPr>
          <p:spPr>
            <a:xfrm>
              <a:off x="1592860" y="655186"/>
              <a:ext cx="2797830" cy="512523"/>
            </a:xfrm>
            <a:custGeom>
              <a:avLst/>
              <a:gdLst>
                <a:gd name="connsiteX0" fmla="*/ 356530 w 2797830"/>
                <a:gd name="connsiteY0" fmla="*/ 478349 h 512523"/>
                <a:gd name="connsiteX1" fmla="*/ 326756 w 2797830"/>
                <a:gd name="connsiteY1" fmla="*/ 506543 h 512523"/>
                <a:gd name="connsiteX2" fmla="*/ 300692 w 2797830"/>
                <a:gd name="connsiteY2" fmla="*/ 493917 h 512523"/>
                <a:gd name="connsiteX3" fmla="*/ 171226 w 2797830"/>
                <a:gd name="connsiteY3" fmla="*/ 306717 h 512523"/>
                <a:gd name="connsiteX4" fmla="*/ 61832 w 2797830"/>
                <a:gd name="connsiteY4" fmla="*/ 306717 h 512523"/>
                <a:gd name="connsiteX5" fmla="*/ 61832 w 2797830"/>
                <a:gd name="connsiteY5" fmla="*/ 476070 h 512523"/>
                <a:gd name="connsiteX6" fmla="*/ 31296 w 2797830"/>
                <a:gd name="connsiteY6" fmla="*/ 506543 h 512523"/>
                <a:gd name="connsiteX7" fmla="*/ 0 w 2797830"/>
                <a:gd name="connsiteY7" fmla="*/ 476070 h 512523"/>
                <a:gd name="connsiteX8" fmla="*/ 0 w 2797830"/>
                <a:gd name="connsiteY8" fmla="*/ 40915 h 512523"/>
                <a:gd name="connsiteX9" fmla="*/ 32723 w 2797830"/>
                <a:gd name="connsiteY9" fmla="*/ 8259 h 512523"/>
                <a:gd name="connsiteX10" fmla="*/ 199478 w 2797830"/>
                <a:gd name="connsiteY10" fmla="*/ 8259 h 512523"/>
                <a:gd name="connsiteX11" fmla="*/ 355008 w 2797830"/>
                <a:gd name="connsiteY11" fmla="*/ 157583 h 512523"/>
                <a:gd name="connsiteX12" fmla="*/ 236672 w 2797830"/>
                <a:gd name="connsiteY12" fmla="*/ 300166 h 512523"/>
                <a:gd name="connsiteX13" fmla="*/ 350538 w 2797830"/>
                <a:gd name="connsiteY13" fmla="*/ 459078 h 512523"/>
                <a:gd name="connsiteX14" fmla="*/ 356530 w 2797830"/>
                <a:gd name="connsiteY14" fmla="*/ 478349 h 512523"/>
                <a:gd name="connsiteX15" fmla="*/ 61832 w 2797830"/>
                <a:gd name="connsiteY15" fmla="*/ 252512 h 512523"/>
                <a:gd name="connsiteX16" fmla="*/ 192058 w 2797830"/>
                <a:gd name="connsiteY16" fmla="*/ 252512 h 512523"/>
                <a:gd name="connsiteX17" fmla="*/ 291084 w 2797830"/>
                <a:gd name="connsiteY17" fmla="*/ 157393 h 512523"/>
                <a:gd name="connsiteX18" fmla="*/ 192058 w 2797830"/>
                <a:gd name="connsiteY18" fmla="*/ 63033 h 512523"/>
                <a:gd name="connsiteX19" fmla="*/ 61832 w 2797830"/>
                <a:gd name="connsiteY19" fmla="*/ 63033 h 512523"/>
                <a:gd name="connsiteX20" fmla="*/ 61832 w 2797830"/>
                <a:gd name="connsiteY20" fmla="*/ 252512 h 512523"/>
                <a:gd name="connsiteX21" fmla="*/ 514343 w 2797830"/>
                <a:gd name="connsiteY21" fmla="*/ 277763 h 512523"/>
                <a:gd name="connsiteX22" fmla="*/ 514343 w 2797830"/>
                <a:gd name="connsiteY22" fmla="*/ 448636 h 512523"/>
                <a:gd name="connsiteX23" fmla="*/ 753299 w 2797830"/>
                <a:gd name="connsiteY23" fmla="*/ 448636 h 512523"/>
                <a:gd name="connsiteX24" fmla="*/ 781551 w 2797830"/>
                <a:gd name="connsiteY24" fmla="*/ 476165 h 512523"/>
                <a:gd name="connsiteX25" fmla="*/ 753299 w 2797830"/>
                <a:gd name="connsiteY25" fmla="*/ 503600 h 512523"/>
                <a:gd name="connsiteX26" fmla="*/ 485330 w 2797830"/>
                <a:gd name="connsiteY26" fmla="*/ 503600 h 512523"/>
                <a:gd name="connsiteX27" fmla="*/ 452607 w 2797830"/>
                <a:gd name="connsiteY27" fmla="*/ 470944 h 512523"/>
                <a:gd name="connsiteX28" fmla="*/ 452607 w 2797830"/>
                <a:gd name="connsiteY28" fmla="*/ 40915 h 512523"/>
                <a:gd name="connsiteX29" fmla="*/ 485330 w 2797830"/>
                <a:gd name="connsiteY29" fmla="*/ 8259 h 512523"/>
                <a:gd name="connsiteX30" fmla="*/ 753299 w 2797830"/>
                <a:gd name="connsiteY30" fmla="*/ 8259 h 512523"/>
                <a:gd name="connsiteX31" fmla="*/ 781551 w 2797830"/>
                <a:gd name="connsiteY31" fmla="*/ 35788 h 512523"/>
                <a:gd name="connsiteX32" fmla="*/ 753299 w 2797830"/>
                <a:gd name="connsiteY32" fmla="*/ 63223 h 512523"/>
                <a:gd name="connsiteX33" fmla="*/ 514343 w 2797830"/>
                <a:gd name="connsiteY33" fmla="*/ 63223 h 512523"/>
                <a:gd name="connsiteX34" fmla="*/ 514343 w 2797830"/>
                <a:gd name="connsiteY34" fmla="*/ 222894 h 512523"/>
                <a:gd name="connsiteX35" fmla="*/ 514343 w 2797830"/>
                <a:gd name="connsiteY35" fmla="*/ 277763 h 512523"/>
                <a:gd name="connsiteX36" fmla="*/ 850041 w 2797830"/>
                <a:gd name="connsiteY36" fmla="*/ 468001 h 512523"/>
                <a:gd name="connsiteX37" fmla="*/ 857461 w 2797830"/>
                <a:gd name="connsiteY37" fmla="*/ 447212 h 512523"/>
                <a:gd name="connsiteX38" fmla="*/ 1132849 w 2797830"/>
                <a:gd name="connsiteY38" fmla="*/ 63223 h 512523"/>
                <a:gd name="connsiteX39" fmla="*/ 877533 w 2797830"/>
                <a:gd name="connsiteY39" fmla="*/ 63223 h 512523"/>
                <a:gd name="connsiteX40" fmla="*/ 849946 w 2797830"/>
                <a:gd name="connsiteY40" fmla="*/ 35788 h 512523"/>
                <a:gd name="connsiteX41" fmla="*/ 877533 w 2797830"/>
                <a:gd name="connsiteY41" fmla="*/ 8259 h 512523"/>
                <a:gd name="connsiteX42" fmla="*/ 1179746 w 2797830"/>
                <a:gd name="connsiteY42" fmla="*/ 8259 h 512523"/>
                <a:gd name="connsiteX43" fmla="*/ 1215514 w 2797830"/>
                <a:gd name="connsiteY43" fmla="*/ 43952 h 512523"/>
                <a:gd name="connsiteX44" fmla="*/ 1208094 w 2797830"/>
                <a:gd name="connsiteY44" fmla="*/ 64742 h 512523"/>
                <a:gd name="connsiteX45" fmla="*/ 932705 w 2797830"/>
                <a:gd name="connsiteY45" fmla="*/ 448731 h 512523"/>
                <a:gd name="connsiteX46" fmla="*/ 1193254 w 2797830"/>
                <a:gd name="connsiteY46" fmla="*/ 448731 h 512523"/>
                <a:gd name="connsiteX47" fmla="*/ 1220745 w 2797830"/>
                <a:gd name="connsiteY47" fmla="*/ 476260 h 512523"/>
                <a:gd name="connsiteX48" fmla="*/ 1193254 w 2797830"/>
                <a:gd name="connsiteY48" fmla="*/ 503695 h 512523"/>
                <a:gd name="connsiteX49" fmla="*/ 885904 w 2797830"/>
                <a:gd name="connsiteY49" fmla="*/ 503695 h 512523"/>
                <a:gd name="connsiteX50" fmla="*/ 850041 w 2797830"/>
                <a:gd name="connsiteY50" fmla="*/ 468001 h 512523"/>
                <a:gd name="connsiteX51" fmla="*/ 1311495 w 2797830"/>
                <a:gd name="connsiteY51" fmla="*/ 476165 h 512523"/>
                <a:gd name="connsiteX52" fmla="*/ 1311495 w 2797830"/>
                <a:gd name="connsiteY52" fmla="*/ 35693 h 512523"/>
                <a:gd name="connsiteX53" fmla="*/ 1342792 w 2797830"/>
                <a:gd name="connsiteY53" fmla="*/ 5221 h 512523"/>
                <a:gd name="connsiteX54" fmla="*/ 1373327 w 2797830"/>
                <a:gd name="connsiteY54" fmla="*/ 35693 h 512523"/>
                <a:gd name="connsiteX55" fmla="*/ 1373327 w 2797830"/>
                <a:gd name="connsiteY55" fmla="*/ 476165 h 512523"/>
                <a:gd name="connsiteX56" fmla="*/ 1342792 w 2797830"/>
                <a:gd name="connsiteY56" fmla="*/ 506638 h 512523"/>
                <a:gd name="connsiteX57" fmla="*/ 1311495 w 2797830"/>
                <a:gd name="connsiteY57" fmla="*/ 476165 h 512523"/>
                <a:gd name="connsiteX58" fmla="*/ 1467786 w 2797830"/>
                <a:gd name="connsiteY58" fmla="*/ 429365 h 512523"/>
                <a:gd name="connsiteX59" fmla="*/ 1497561 w 2797830"/>
                <a:gd name="connsiteY59" fmla="*/ 398893 h 512523"/>
                <a:gd name="connsiteX60" fmla="*/ 1516205 w 2797830"/>
                <a:gd name="connsiteY60" fmla="*/ 405538 h 512523"/>
                <a:gd name="connsiteX61" fmla="*/ 1652425 w 2797830"/>
                <a:gd name="connsiteY61" fmla="*/ 457559 h 512523"/>
                <a:gd name="connsiteX62" fmla="*/ 1769239 w 2797830"/>
                <a:gd name="connsiteY62" fmla="*/ 372123 h 512523"/>
                <a:gd name="connsiteX63" fmla="*/ 1643483 w 2797830"/>
                <a:gd name="connsiteY63" fmla="*/ 278523 h 512523"/>
                <a:gd name="connsiteX64" fmla="*/ 1475301 w 2797830"/>
                <a:gd name="connsiteY64" fmla="*/ 138122 h 512523"/>
                <a:gd name="connsiteX65" fmla="*/ 1650237 w 2797830"/>
                <a:gd name="connsiteY65" fmla="*/ 759 h 512523"/>
                <a:gd name="connsiteX66" fmla="*/ 1803579 w 2797830"/>
                <a:gd name="connsiteY66" fmla="*/ 52021 h 512523"/>
                <a:gd name="connsiteX67" fmla="*/ 1816231 w 2797830"/>
                <a:gd name="connsiteY67" fmla="*/ 75754 h 512523"/>
                <a:gd name="connsiteX68" fmla="*/ 1787218 w 2797830"/>
                <a:gd name="connsiteY68" fmla="*/ 105466 h 512523"/>
                <a:gd name="connsiteX69" fmla="*/ 1769334 w 2797830"/>
                <a:gd name="connsiteY69" fmla="*/ 98821 h 512523"/>
                <a:gd name="connsiteX70" fmla="*/ 1645766 w 2797830"/>
                <a:gd name="connsiteY70" fmla="*/ 55724 h 512523"/>
                <a:gd name="connsiteX71" fmla="*/ 1539321 w 2797830"/>
                <a:gd name="connsiteY71" fmla="*/ 134420 h 512523"/>
                <a:gd name="connsiteX72" fmla="*/ 1659940 w 2797830"/>
                <a:gd name="connsiteY72" fmla="*/ 216154 h 512523"/>
                <a:gd name="connsiteX73" fmla="*/ 1833354 w 2797830"/>
                <a:gd name="connsiteY73" fmla="*/ 366902 h 512523"/>
                <a:gd name="connsiteX74" fmla="*/ 1650237 w 2797830"/>
                <a:gd name="connsiteY74" fmla="*/ 512523 h 512523"/>
                <a:gd name="connsiteX75" fmla="*/ 1479011 w 2797830"/>
                <a:gd name="connsiteY75" fmla="*/ 452338 h 512523"/>
                <a:gd name="connsiteX76" fmla="*/ 1467786 w 2797830"/>
                <a:gd name="connsiteY76" fmla="*/ 429365 h 512523"/>
                <a:gd name="connsiteX77" fmla="*/ 2043866 w 2797830"/>
                <a:gd name="connsiteY77" fmla="*/ 476165 h 512523"/>
                <a:gd name="connsiteX78" fmla="*/ 2043866 w 2797830"/>
                <a:gd name="connsiteY78" fmla="*/ 63223 h 512523"/>
                <a:gd name="connsiteX79" fmla="*/ 1911356 w 2797830"/>
                <a:gd name="connsiteY79" fmla="*/ 63223 h 512523"/>
                <a:gd name="connsiteX80" fmla="*/ 1883770 w 2797830"/>
                <a:gd name="connsiteY80" fmla="*/ 35788 h 512523"/>
                <a:gd name="connsiteX81" fmla="*/ 1911356 w 2797830"/>
                <a:gd name="connsiteY81" fmla="*/ 8259 h 512523"/>
                <a:gd name="connsiteX82" fmla="*/ 2238874 w 2797830"/>
                <a:gd name="connsiteY82" fmla="*/ 8259 h 512523"/>
                <a:gd name="connsiteX83" fmla="*/ 2266460 w 2797830"/>
                <a:gd name="connsiteY83" fmla="*/ 35788 h 512523"/>
                <a:gd name="connsiteX84" fmla="*/ 2238874 w 2797830"/>
                <a:gd name="connsiteY84" fmla="*/ 63223 h 512523"/>
                <a:gd name="connsiteX85" fmla="*/ 2105603 w 2797830"/>
                <a:gd name="connsiteY85" fmla="*/ 63223 h 512523"/>
                <a:gd name="connsiteX86" fmla="*/ 2105603 w 2797830"/>
                <a:gd name="connsiteY86" fmla="*/ 476165 h 512523"/>
                <a:gd name="connsiteX87" fmla="*/ 2075067 w 2797830"/>
                <a:gd name="connsiteY87" fmla="*/ 506638 h 512523"/>
                <a:gd name="connsiteX88" fmla="*/ 2043866 w 2797830"/>
                <a:gd name="connsiteY88" fmla="*/ 476165 h 512523"/>
                <a:gd name="connsiteX89" fmla="*/ 2551456 w 2797830"/>
                <a:gd name="connsiteY89" fmla="*/ 0 h 512523"/>
                <a:gd name="connsiteX90" fmla="*/ 2797831 w 2797830"/>
                <a:gd name="connsiteY90" fmla="*/ 256214 h 512523"/>
                <a:gd name="connsiteX91" fmla="*/ 2551456 w 2797830"/>
                <a:gd name="connsiteY91" fmla="*/ 512428 h 512523"/>
                <a:gd name="connsiteX92" fmla="*/ 2305081 w 2797830"/>
                <a:gd name="connsiteY92" fmla="*/ 256214 h 512523"/>
                <a:gd name="connsiteX93" fmla="*/ 2551456 w 2797830"/>
                <a:gd name="connsiteY93" fmla="*/ 0 h 512523"/>
                <a:gd name="connsiteX94" fmla="*/ 2551456 w 2797830"/>
                <a:gd name="connsiteY94" fmla="*/ 54964 h 512523"/>
                <a:gd name="connsiteX95" fmla="*/ 2369100 w 2797830"/>
                <a:gd name="connsiteY95" fmla="*/ 256214 h 512523"/>
                <a:gd name="connsiteX96" fmla="*/ 2551456 w 2797830"/>
                <a:gd name="connsiteY96" fmla="*/ 457464 h 512523"/>
                <a:gd name="connsiteX97" fmla="*/ 2733811 w 2797830"/>
                <a:gd name="connsiteY97" fmla="*/ 256214 h 512523"/>
                <a:gd name="connsiteX98" fmla="*/ 2551456 w 2797830"/>
                <a:gd name="connsiteY98" fmla="*/ 54964 h 5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797830" h="512523">
                  <a:moveTo>
                    <a:pt x="356530" y="478349"/>
                  </a:moveTo>
                  <a:cubicBezTo>
                    <a:pt x="356530" y="490974"/>
                    <a:pt x="344640" y="506543"/>
                    <a:pt x="326756" y="506543"/>
                  </a:cubicBezTo>
                  <a:cubicBezTo>
                    <a:pt x="316292" y="506543"/>
                    <a:pt x="306685" y="502081"/>
                    <a:pt x="300692" y="493917"/>
                  </a:cubicBezTo>
                  <a:lnTo>
                    <a:pt x="171226" y="306717"/>
                  </a:lnTo>
                  <a:lnTo>
                    <a:pt x="61832" y="306717"/>
                  </a:lnTo>
                  <a:lnTo>
                    <a:pt x="61832" y="476070"/>
                  </a:lnTo>
                  <a:cubicBezTo>
                    <a:pt x="61832" y="492398"/>
                    <a:pt x="47658" y="506543"/>
                    <a:pt x="31296" y="506543"/>
                  </a:cubicBezTo>
                  <a:cubicBezTo>
                    <a:pt x="13413" y="506543"/>
                    <a:pt x="0" y="492398"/>
                    <a:pt x="0" y="476070"/>
                  </a:cubicBezTo>
                  <a:lnTo>
                    <a:pt x="0" y="40915"/>
                  </a:lnTo>
                  <a:cubicBezTo>
                    <a:pt x="0" y="20125"/>
                    <a:pt x="11891" y="8259"/>
                    <a:pt x="32723" y="8259"/>
                  </a:cubicBezTo>
                  <a:lnTo>
                    <a:pt x="199478" y="8259"/>
                  </a:lnTo>
                  <a:cubicBezTo>
                    <a:pt x="290323" y="8259"/>
                    <a:pt x="355008" y="66166"/>
                    <a:pt x="355008" y="157583"/>
                  </a:cubicBezTo>
                  <a:cubicBezTo>
                    <a:pt x="355008" y="242260"/>
                    <a:pt x="299931" y="290579"/>
                    <a:pt x="236672" y="300166"/>
                  </a:cubicBezTo>
                  <a:lnTo>
                    <a:pt x="350538" y="459078"/>
                  </a:lnTo>
                  <a:cubicBezTo>
                    <a:pt x="353581" y="463540"/>
                    <a:pt x="356530" y="468666"/>
                    <a:pt x="356530" y="478349"/>
                  </a:cubicBezTo>
                  <a:close/>
                  <a:moveTo>
                    <a:pt x="61832" y="252512"/>
                  </a:moveTo>
                  <a:lnTo>
                    <a:pt x="192058" y="252512"/>
                  </a:lnTo>
                  <a:cubicBezTo>
                    <a:pt x="250846" y="252512"/>
                    <a:pt x="291084" y="213116"/>
                    <a:pt x="291084" y="157393"/>
                  </a:cubicBezTo>
                  <a:cubicBezTo>
                    <a:pt x="291084" y="101669"/>
                    <a:pt x="250846" y="63033"/>
                    <a:pt x="192058" y="63033"/>
                  </a:cubicBezTo>
                  <a:lnTo>
                    <a:pt x="61832" y="63033"/>
                  </a:lnTo>
                  <a:lnTo>
                    <a:pt x="61832" y="252512"/>
                  </a:lnTo>
                  <a:close/>
                  <a:moveTo>
                    <a:pt x="514343" y="277763"/>
                  </a:moveTo>
                  <a:lnTo>
                    <a:pt x="514343" y="448636"/>
                  </a:lnTo>
                  <a:lnTo>
                    <a:pt x="753299" y="448636"/>
                  </a:lnTo>
                  <a:cubicBezTo>
                    <a:pt x="768138" y="448636"/>
                    <a:pt x="781551" y="461261"/>
                    <a:pt x="781551" y="476165"/>
                  </a:cubicBezTo>
                  <a:cubicBezTo>
                    <a:pt x="781551" y="491069"/>
                    <a:pt x="768138" y="503600"/>
                    <a:pt x="753299" y="503600"/>
                  </a:cubicBezTo>
                  <a:lnTo>
                    <a:pt x="485330" y="503600"/>
                  </a:lnTo>
                  <a:cubicBezTo>
                    <a:pt x="464498" y="503600"/>
                    <a:pt x="452607" y="491734"/>
                    <a:pt x="452607" y="470944"/>
                  </a:cubicBezTo>
                  <a:lnTo>
                    <a:pt x="452607" y="40915"/>
                  </a:lnTo>
                  <a:cubicBezTo>
                    <a:pt x="452607" y="20125"/>
                    <a:pt x="464498" y="8259"/>
                    <a:pt x="485330" y="8259"/>
                  </a:cubicBezTo>
                  <a:lnTo>
                    <a:pt x="753299" y="8259"/>
                  </a:lnTo>
                  <a:cubicBezTo>
                    <a:pt x="768138" y="8259"/>
                    <a:pt x="781551" y="20884"/>
                    <a:pt x="781551" y="35788"/>
                  </a:cubicBezTo>
                  <a:cubicBezTo>
                    <a:pt x="781551" y="50597"/>
                    <a:pt x="768138" y="63223"/>
                    <a:pt x="753299" y="63223"/>
                  </a:cubicBezTo>
                  <a:lnTo>
                    <a:pt x="514343" y="63223"/>
                  </a:lnTo>
                  <a:lnTo>
                    <a:pt x="514343" y="222894"/>
                  </a:lnTo>
                  <a:lnTo>
                    <a:pt x="514343" y="277763"/>
                  </a:lnTo>
                  <a:close/>
                  <a:moveTo>
                    <a:pt x="850041" y="468001"/>
                  </a:moveTo>
                  <a:cubicBezTo>
                    <a:pt x="850041" y="460597"/>
                    <a:pt x="852990" y="453192"/>
                    <a:pt x="857461" y="447212"/>
                  </a:cubicBezTo>
                  <a:lnTo>
                    <a:pt x="1132849" y="63223"/>
                  </a:lnTo>
                  <a:lnTo>
                    <a:pt x="877533" y="63223"/>
                  </a:lnTo>
                  <a:cubicBezTo>
                    <a:pt x="862598" y="63223"/>
                    <a:pt x="849946" y="50597"/>
                    <a:pt x="849946" y="35788"/>
                  </a:cubicBezTo>
                  <a:cubicBezTo>
                    <a:pt x="849946" y="20884"/>
                    <a:pt x="862598" y="8259"/>
                    <a:pt x="877533" y="8259"/>
                  </a:cubicBezTo>
                  <a:lnTo>
                    <a:pt x="1179746" y="8259"/>
                  </a:lnTo>
                  <a:cubicBezTo>
                    <a:pt x="1199057" y="8259"/>
                    <a:pt x="1215514" y="23827"/>
                    <a:pt x="1215514" y="43952"/>
                  </a:cubicBezTo>
                  <a:cubicBezTo>
                    <a:pt x="1215514" y="51357"/>
                    <a:pt x="1212565" y="58761"/>
                    <a:pt x="1208094" y="64742"/>
                  </a:cubicBezTo>
                  <a:lnTo>
                    <a:pt x="932705" y="448731"/>
                  </a:lnTo>
                  <a:lnTo>
                    <a:pt x="1193254" y="448731"/>
                  </a:lnTo>
                  <a:cubicBezTo>
                    <a:pt x="1208094" y="448731"/>
                    <a:pt x="1220745" y="461356"/>
                    <a:pt x="1220745" y="476260"/>
                  </a:cubicBezTo>
                  <a:cubicBezTo>
                    <a:pt x="1220745" y="491164"/>
                    <a:pt x="1208094" y="503695"/>
                    <a:pt x="1193254" y="503695"/>
                  </a:cubicBezTo>
                  <a:lnTo>
                    <a:pt x="885904" y="503695"/>
                  </a:lnTo>
                  <a:cubicBezTo>
                    <a:pt x="866403" y="503600"/>
                    <a:pt x="850041" y="488032"/>
                    <a:pt x="850041" y="468001"/>
                  </a:cubicBezTo>
                  <a:close/>
                  <a:moveTo>
                    <a:pt x="1311495" y="476165"/>
                  </a:moveTo>
                  <a:lnTo>
                    <a:pt x="1311495" y="35693"/>
                  </a:lnTo>
                  <a:cubicBezTo>
                    <a:pt x="1311495" y="19366"/>
                    <a:pt x="1324908" y="5221"/>
                    <a:pt x="1342792" y="5221"/>
                  </a:cubicBezTo>
                  <a:cubicBezTo>
                    <a:pt x="1359153" y="5221"/>
                    <a:pt x="1373327" y="19366"/>
                    <a:pt x="1373327" y="35693"/>
                  </a:cubicBezTo>
                  <a:lnTo>
                    <a:pt x="1373327" y="476165"/>
                  </a:lnTo>
                  <a:cubicBezTo>
                    <a:pt x="1373327" y="492493"/>
                    <a:pt x="1359153" y="506638"/>
                    <a:pt x="1342792" y="506638"/>
                  </a:cubicBezTo>
                  <a:cubicBezTo>
                    <a:pt x="1324908" y="506543"/>
                    <a:pt x="1311495" y="492493"/>
                    <a:pt x="1311495" y="476165"/>
                  </a:cubicBezTo>
                  <a:close/>
                  <a:moveTo>
                    <a:pt x="1467786" y="429365"/>
                  </a:moveTo>
                  <a:cubicBezTo>
                    <a:pt x="1467786" y="412278"/>
                    <a:pt x="1481199" y="398893"/>
                    <a:pt x="1497561" y="398893"/>
                  </a:cubicBezTo>
                  <a:cubicBezTo>
                    <a:pt x="1504219" y="398893"/>
                    <a:pt x="1511734" y="401076"/>
                    <a:pt x="1516205" y="405538"/>
                  </a:cubicBezTo>
                  <a:cubicBezTo>
                    <a:pt x="1549689" y="434491"/>
                    <a:pt x="1595064" y="457559"/>
                    <a:pt x="1652425" y="457559"/>
                  </a:cubicBezTo>
                  <a:cubicBezTo>
                    <a:pt x="1740987" y="457559"/>
                    <a:pt x="1769239" y="410000"/>
                    <a:pt x="1769239" y="372123"/>
                  </a:cubicBezTo>
                  <a:cubicBezTo>
                    <a:pt x="1769239" y="312697"/>
                    <a:pt x="1708929" y="296369"/>
                    <a:pt x="1643483" y="278523"/>
                  </a:cubicBezTo>
                  <a:cubicBezTo>
                    <a:pt x="1563863" y="257733"/>
                    <a:pt x="1475301" y="235425"/>
                    <a:pt x="1475301" y="138122"/>
                  </a:cubicBezTo>
                  <a:cubicBezTo>
                    <a:pt x="1475301" y="56388"/>
                    <a:pt x="1548263" y="759"/>
                    <a:pt x="1650237" y="759"/>
                  </a:cubicBezTo>
                  <a:cubicBezTo>
                    <a:pt x="1712734" y="759"/>
                    <a:pt x="1760392" y="18606"/>
                    <a:pt x="1803579" y="52021"/>
                  </a:cubicBezTo>
                  <a:cubicBezTo>
                    <a:pt x="1811760" y="57242"/>
                    <a:pt x="1816231" y="66166"/>
                    <a:pt x="1816231" y="75754"/>
                  </a:cubicBezTo>
                  <a:cubicBezTo>
                    <a:pt x="1816231" y="91322"/>
                    <a:pt x="1802818" y="105466"/>
                    <a:pt x="1787218" y="105466"/>
                  </a:cubicBezTo>
                  <a:cubicBezTo>
                    <a:pt x="1779798" y="105466"/>
                    <a:pt x="1773805" y="102524"/>
                    <a:pt x="1769334" y="98821"/>
                  </a:cubicBezTo>
                  <a:cubicBezTo>
                    <a:pt x="1733567" y="69109"/>
                    <a:pt x="1689714" y="55724"/>
                    <a:pt x="1645766" y="55724"/>
                  </a:cubicBezTo>
                  <a:cubicBezTo>
                    <a:pt x="1581747" y="55724"/>
                    <a:pt x="1539321" y="87620"/>
                    <a:pt x="1539321" y="134420"/>
                  </a:cubicBezTo>
                  <a:cubicBezTo>
                    <a:pt x="1539321" y="184163"/>
                    <a:pt x="1596586" y="199067"/>
                    <a:pt x="1659940" y="216154"/>
                  </a:cubicBezTo>
                  <a:cubicBezTo>
                    <a:pt x="1741082" y="237703"/>
                    <a:pt x="1833354" y="262954"/>
                    <a:pt x="1833354" y="366902"/>
                  </a:cubicBezTo>
                  <a:cubicBezTo>
                    <a:pt x="1833354" y="438953"/>
                    <a:pt x="1784269" y="512523"/>
                    <a:pt x="1650237" y="512523"/>
                  </a:cubicBezTo>
                  <a:cubicBezTo>
                    <a:pt x="1577276" y="512523"/>
                    <a:pt x="1520010" y="488791"/>
                    <a:pt x="1479011" y="452338"/>
                  </a:cubicBezTo>
                  <a:cubicBezTo>
                    <a:pt x="1472257" y="446452"/>
                    <a:pt x="1467786" y="438289"/>
                    <a:pt x="1467786" y="429365"/>
                  </a:cubicBezTo>
                  <a:close/>
                  <a:moveTo>
                    <a:pt x="2043866" y="476165"/>
                  </a:moveTo>
                  <a:lnTo>
                    <a:pt x="2043866" y="63223"/>
                  </a:lnTo>
                  <a:lnTo>
                    <a:pt x="1911356" y="63223"/>
                  </a:lnTo>
                  <a:cubicBezTo>
                    <a:pt x="1896517" y="63223"/>
                    <a:pt x="1883770" y="50597"/>
                    <a:pt x="1883770" y="35788"/>
                  </a:cubicBezTo>
                  <a:cubicBezTo>
                    <a:pt x="1883770" y="20884"/>
                    <a:pt x="1896422" y="8259"/>
                    <a:pt x="1911356" y="8259"/>
                  </a:cubicBezTo>
                  <a:lnTo>
                    <a:pt x="2238874" y="8259"/>
                  </a:lnTo>
                  <a:cubicBezTo>
                    <a:pt x="2253808" y="8259"/>
                    <a:pt x="2266460" y="20884"/>
                    <a:pt x="2266460" y="35788"/>
                  </a:cubicBezTo>
                  <a:cubicBezTo>
                    <a:pt x="2266460" y="50597"/>
                    <a:pt x="2253808" y="63223"/>
                    <a:pt x="2238874" y="63223"/>
                  </a:cubicBezTo>
                  <a:lnTo>
                    <a:pt x="2105603" y="63223"/>
                  </a:lnTo>
                  <a:lnTo>
                    <a:pt x="2105603" y="476165"/>
                  </a:lnTo>
                  <a:cubicBezTo>
                    <a:pt x="2105603" y="492493"/>
                    <a:pt x="2092190" y="506638"/>
                    <a:pt x="2075067" y="506638"/>
                  </a:cubicBezTo>
                  <a:cubicBezTo>
                    <a:pt x="2057945" y="506638"/>
                    <a:pt x="2043866" y="492493"/>
                    <a:pt x="2043866" y="476165"/>
                  </a:cubicBezTo>
                  <a:close/>
                  <a:moveTo>
                    <a:pt x="2551456" y="0"/>
                  </a:moveTo>
                  <a:cubicBezTo>
                    <a:pt x="2698044" y="0"/>
                    <a:pt x="2797831" y="109928"/>
                    <a:pt x="2797831" y="256214"/>
                  </a:cubicBezTo>
                  <a:cubicBezTo>
                    <a:pt x="2797831" y="402500"/>
                    <a:pt x="2698139" y="512428"/>
                    <a:pt x="2551456" y="512428"/>
                  </a:cubicBezTo>
                  <a:cubicBezTo>
                    <a:pt x="2404107" y="512428"/>
                    <a:pt x="2305081" y="402500"/>
                    <a:pt x="2305081" y="256214"/>
                  </a:cubicBezTo>
                  <a:cubicBezTo>
                    <a:pt x="2305081" y="109928"/>
                    <a:pt x="2404107" y="0"/>
                    <a:pt x="2551456" y="0"/>
                  </a:cubicBezTo>
                  <a:close/>
                  <a:moveTo>
                    <a:pt x="2551456" y="54964"/>
                  </a:moveTo>
                  <a:cubicBezTo>
                    <a:pt x="2439779" y="54964"/>
                    <a:pt x="2369100" y="140400"/>
                    <a:pt x="2369100" y="256214"/>
                  </a:cubicBezTo>
                  <a:cubicBezTo>
                    <a:pt x="2369100" y="371363"/>
                    <a:pt x="2439779" y="457464"/>
                    <a:pt x="2551456" y="457464"/>
                  </a:cubicBezTo>
                  <a:cubicBezTo>
                    <a:pt x="2662372" y="457464"/>
                    <a:pt x="2733811" y="371268"/>
                    <a:pt x="2733811" y="256214"/>
                  </a:cubicBezTo>
                  <a:cubicBezTo>
                    <a:pt x="2733811" y="140400"/>
                    <a:pt x="2662372" y="54964"/>
                    <a:pt x="2551456" y="54964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2" name="Vrije vorm 541">
              <a:extLst>
                <a:ext uri="{FF2B5EF4-FFF2-40B4-BE49-F238E27FC236}">
                  <a16:creationId xmlns:a16="http://schemas.microsoft.com/office/drawing/2014/main" id="{597040D4-5C44-824C-9E34-55BD15279F40}"/>
                </a:ext>
              </a:extLst>
            </p:cNvPr>
            <p:cNvSpPr/>
            <p:nvPr/>
          </p:nvSpPr>
          <p:spPr>
            <a:xfrm>
              <a:off x="2152673" y="877036"/>
              <a:ext cx="153532" cy="56008"/>
            </a:xfrm>
            <a:custGeom>
              <a:avLst/>
              <a:gdLst>
                <a:gd name="connsiteX0" fmla="*/ 125470 w 153532"/>
                <a:gd name="connsiteY0" fmla="*/ 56008 h 56008"/>
                <a:gd name="connsiteX1" fmla="*/ 28062 w 153532"/>
                <a:gd name="connsiteY1" fmla="*/ 56008 h 56008"/>
                <a:gd name="connsiteX2" fmla="*/ 0 w 153532"/>
                <a:gd name="connsiteY2" fmla="*/ 28004 h 56008"/>
                <a:gd name="connsiteX3" fmla="*/ 0 w 153532"/>
                <a:gd name="connsiteY3" fmla="*/ 28004 h 56008"/>
                <a:gd name="connsiteX4" fmla="*/ 28062 w 153532"/>
                <a:gd name="connsiteY4" fmla="*/ 0 h 56008"/>
                <a:gd name="connsiteX5" fmla="*/ 125470 w 153532"/>
                <a:gd name="connsiteY5" fmla="*/ 0 h 56008"/>
                <a:gd name="connsiteX6" fmla="*/ 153533 w 153532"/>
                <a:gd name="connsiteY6" fmla="*/ 28004 h 56008"/>
                <a:gd name="connsiteX7" fmla="*/ 153533 w 153532"/>
                <a:gd name="connsiteY7" fmla="*/ 28004 h 56008"/>
                <a:gd name="connsiteX8" fmla="*/ 125470 w 153532"/>
                <a:gd name="connsiteY8" fmla="*/ 56008 h 5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32" h="56008">
                  <a:moveTo>
                    <a:pt x="125470" y="56008"/>
                  </a:moveTo>
                  <a:lnTo>
                    <a:pt x="28062" y="56008"/>
                  </a:lnTo>
                  <a:cubicBezTo>
                    <a:pt x="12652" y="56008"/>
                    <a:pt x="0" y="43383"/>
                    <a:pt x="0" y="28004"/>
                  </a:cubicBezTo>
                  <a:lnTo>
                    <a:pt x="0" y="28004"/>
                  </a:lnTo>
                  <a:cubicBezTo>
                    <a:pt x="0" y="12626"/>
                    <a:pt x="12652" y="0"/>
                    <a:pt x="28062" y="0"/>
                  </a:cubicBezTo>
                  <a:lnTo>
                    <a:pt x="125470" y="0"/>
                  </a:lnTo>
                  <a:cubicBezTo>
                    <a:pt x="140881" y="0"/>
                    <a:pt x="153533" y="12626"/>
                    <a:pt x="153533" y="28004"/>
                  </a:cubicBezTo>
                  <a:lnTo>
                    <a:pt x="153533" y="28004"/>
                  </a:lnTo>
                  <a:cubicBezTo>
                    <a:pt x="153533" y="43383"/>
                    <a:pt x="140881" y="56008"/>
                    <a:pt x="125470" y="56008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378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80000" y="803620"/>
            <a:ext cx="10440000" cy="6151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80000" y="1825625"/>
            <a:ext cx="10440000" cy="42148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6" r:id="rId5"/>
    <p:sldLayoutId id="2147483657" r:id="rId6"/>
  </p:sldLayoutIdLst>
  <p:hf hdr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800" b="1" i="0" kern="1200" baseline="0">
          <a:solidFill>
            <a:schemeClr val="accent3"/>
          </a:solidFill>
          <a:latin typeface="Calibri" panose="020F0502020204030204" pitchFamily="34" charset="0"/>
          <a:ea typeface="Roboto Slab Light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None/>
        <a:defRPr sz="2000" b="0" i="0" kern="1200">
          <a:solidFill>
            <a:schemeClr val="accent4"/>
          </a:solidFill>
          <a:latin typeface="Calibri" panose="020F0502020204030204" pitchFamily="34" charset="0"/>
          <a:ea typeface="Roboto Light" charset="0"/>
          <a:cs typeface="Calibri" panose="020F0502020204030204" pitchFamily="34" charset="0"/>
        </a:defRPr>
      </a:lvl1pPr>
      <a:lvl2pPr marL="9525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None/>
        <a:tabLst/>
        <a:defRPr sz="2000" b="0" i="0" kern="1200">
          <a:solidFill>
            <a:schemeClr val="accent5"/>
          </a:solidFill>
          <a:latin typeface="Calibri" panose="020F0502020204030204" pitchFamily="34" charset="0"/>
          <a:ea typeface="Roboto Light" charset="0"/>
          <a:cs typeface="Calibri" panose="020F050202020403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None/>
        <a:tabLst/>
        <a:defRPr sz="1400" b="0" i="0" kern="1200">
          <a:solidFill>
            <a:schemeClr val="tx1"/>
          </a:solidFill>
          <a:latin typeface="Calibri" panose="020F0502020204030204" pitchFamily="34" charset="0"/>
          <a:ea typeface="Roboto Light" charset="0"/>
          <a:cs typeface="Calibri" panose="020F0502020204030204" pitchFamily="34" charset="0"/>
        </a:defRPr>
      </a:lvl3pPr>
      <a:lvl4pPr marL="263525" indent="-263525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tabLst/>
        <a:defRPr sz="1400" b="0" i="0" kern="1200">
          <a:solidFill>
            <a:schemeClr val="tx1"/>
          </a:solidFill>
          <a:latin typeface="Calibri" panose="020F0502020204030204" pitchFamily="34" charset="0"/>
          <a:ea typeface="Roboto Light" charset="0"/>
          <a:cs typeface="Calibri" panose="020F0502020204030204" pitchFamily="34" charset="0"/>
        </a:defRPr>
      </a:lvl4pPr>
      <a:lvl5pPr marL="496888" indent="-2032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tabLst/>
        <a:defRPr sz="1400" b="0" i="0" kern="1200">
          <a:solidFill>
            <a:schemeClr val="tx1"/>
          </a:solidFill>
          <a:latin typeface="Calibri" panose="020F0502020204030204" pitchFamily="34" charset="0"/>
          <a:ea typeface="Roboto Light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microsoft.com/office/2007/relationships/hdphoto" Target="../media/hdphoto5.wdp"/><Relationship Id="rId5" Type="http://schemas.openxmlformats.org/officeDocument/2006/relationships/image" Target="../media/image42.png"/><Relationship Id="rId10" Type="http://schemas.microsoft.com/office/2007/relationships/hdphoto" Target="../media/hdphoto4.wdp"/><Relationship Id="rId4" Type="http://schemas.openxmlformats.org/officeDocument/2006/relationships/image" Target="../media/image41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1080000" y="2428874"/>
            <a:ext cx="10440000" cy="3611563"/>
          </a:xfrm>
        </p:spPr>
        <p:txBody>
          <a:bodyPr/>
          <a:lstStyle/>
          <a:p>
            <a:r>
              <a:rPr lang="nl-NL" dirty="0"/>
              <a:t>Op de volgende pagina vind je de pictogrammen van de gemeten HSIS items, in 4 kleuren</a:t>
            </a:r>
          </a:p>
          <a:p>
            <a:endParaRPr lang="nl-NL" dirty="0"/>
          </a:p>
          <a:p>
            <a:r>
              <a:rPr lang="nl-NL" dirty="0"/>
              <a:t>Groen = schoon (&lt;1000 RLU)</a:t>
            </a:r>
          </a:p>
          <a:p>
            <a:r>
              <a:rPr lang="nl-NL" dirty="0">
                <a:solidFill>
                  <a:srgbClr val="FFC000"/>
                </a:solidFill>
              </a:rPr>
              <a:t>Oranje = intermediair (≧1000 en &lt; 3000 RLU)</a:t>
            </a:r>
          </a:p>
          <a:p>
            <a:r>
              <a:rPr lang="nl-NL" dirty="0">
                <a:solidFill>
                  <a:srgbClr val="FF0000"/>
                </a:solidFill>
              </a:rPr>
              <a:t>Rood = verontreinigd (≧3000 en &lt; 10.000 RLU)</a:t>
            </a:r>
          </a:p>
          <a:p>
            <a:r>
              <a:rPr lang="nl-NL" dirty="0">
                <a:solidFill>
                  <a:schemeClr val="tx1"/>
                </a:solidFill>
              </a:rPr>
              <a:t>Zwart = extreem verontreinigd (≧10.000 RLU) </a:t>
            </a: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DEC586E3-D3D4-FC5C-B5EB-89973A1D9DB8}"/>
              </a:ext>
            </a:extLst>
          </p:cNvPr>
          <p:cNvSpPr txBox="1">
            <a:spLocks/>
          </p:cNvSpPr>
          <p:nvPr/>
        </p:nvSpPr>
        <p:spPr>
          <a:xfrm>
            <a:off x="1080000" y="1263607"/>
            <a:ext cx="8891587" cy="61354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3"/>
                </a:solidFill>
                <a:latin typeface="Calibri" panose="020F0502020204030204" pitchFamily="34" charset="0"/>
                <a:ea typeface="Roboto Slab Light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HOE SCHOON IS SCHOON - pictogrammen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544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 rot="16200000">
            <a:off x="-2079647" y="3122227"/>
            <a:ext cx="5240368" cy="613547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tx1"/>
                </a:solidFill>
              </a:rPr>
              <a:t>Medische hulpmiddelen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0A0ADA7-A55D-561C-7700-C2F539EBC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6673" y="548910"/>
            <a:ext cx="1150096" cy="1318880"/>
          </a:xfrm>
          <a:prstGeom prst="rect">
            <a:avLst/>
          </a:prstGeo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CAF6692E-672A-0E4B-6222-766C81F50F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1627" y="625070"/>
            <a:ext cx="2002708" cy="13009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686D5E4-1A3D-E768-3A90-E64598B87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4198" y="548909"/>
            <a:ext cx="1839741" cy="157214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AD0D8DE-B8F6-A463-71EF-5D32FC74AE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1836" y="483830"/>
            <a:ext cx="1586896" cy="139307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E2B54CD-840A-60BC-3F92-941C321579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1547" y="548909"/>
            <a:ext cx="1237721" cy="1318879"/>
          </a:xfrm>
          <a:prstGeom prst="rect">
            <a:avLst/>
          </a:prstGeom>
        </p:spPr>
      </p:pic>
      <p:pic>
        <p:nvPicPr>
          <p:cNvPr id="10" name="Tijdelijke aanduiding voor inhoud 4">
            <a:extLst>
              <a:ext uri="{FF2B5EF4-FFF2-40B4-BE49-F238E27FC236}">
                <a16:creationId xmlns:a16="http://schemas.microsoft.com/office/drawing/2014/main" id="{EF14B9C6-8108-0E1F-C91B-B5A7E91867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6673" y="1940198"/>
            <a:ext cx="1150096" cy="1318880"/>
          </a:xfrm>
          <a:prstGeom prst="rect">
            <a:avLst/>
          </a:prstGeom>
        </p:spPr>
      </p:pic>
      <p:pic>
        <p:nvPicPr>
          <p:cNvPr id="11" name="Tijdelijke aanduiding voor inhoud 4">
            <a:extLst>
              <a:ext uri="{FF2B5EF4-FFF2-40B4-BE49-F238E27FC236}">
                <a16:creationId xmlns:a16="http://schemas.microsoft.com/office/drawing/2014/main" id="{E9BA584E-13B5-E640-9106-392134372E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08369" y="1940198"/>
            <a:ext cx="2002708" cy="130093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9CEA536-8DD8-8559-2004-6679114FA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3276" y="1940198"/>
            <a:ext cx="1839741" cy="157214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129E0AB-C202-B740-FF0D-336C194FD0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1836" y="1897785"/>
            <a:ext cx="1586896" cy="139307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B7204E2-7110-830B-096B-3B409BEBE7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1251" y="1940199"/>
            <a:ext cx="1237721" cy="1318879"/>
          </a:xfrm>
          <a:prstGeom prst="rect">
            <a:avLst/>
          </a:prstGeom>
        </p:spPr>
      </p:pic>
      <p:pic>
        <p:nvPicPr>
          <p:cNvPr id="15" name="Tijdelijke aanduiding voor inhoud 4">
            <a:extLst>
              <a:ext uri="{FF2B5EF4-FFF2-40B4-BE49-F238E27FC236}">
                <a16:creationId xmlns:a16="http://schemas.microsoft.com/office/drawing/2014/main" id="{8AA7C141-A7AA-B076-19DE-DBD79E1C2C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3225" y="3452046"/>
            <a:ext cx="1150096" cy="1318880"/>
          </a:xfrm>
          <a:prstGeom prst="rect">
            <a:avLst/>
          </a:prstGeom>
        </p:spPr>
      </p:pic>
      <p:pic>
        <p:nvPicPr>
          <p:cNvPr id="16" name="Tijdelijke aanduiding voor inhoud 4">
            <a:extLst>
              <a:ext uri="{FF2B5EF4-FFF2-40B4-BE49-F238E27FC236}">
                <a16:creationId xmlns:a16="http://schemas.microsoft.com/office/drawing/2014/main" id="{199EABC8-34E3-C0B9-5FB0-10E1A6C599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75180" y="3374328"/>
            <a:ext cx="2002708" cy="130093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6725F64-AF6E-1474-DA72-A9652F162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9493" y="3383983"/>
            <a:ext cx="2072054" cy="177066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F2EDE3A-0E85-7911-3D57-514699FAD6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28951" y="3340020"/>
            <a:ext cx="1586896" cy="139307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DE1ED39-500B-E18B-F4C3-0E4BAC0546D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13" b="89963" l="10026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1897" y="3452046"/>
            <a:ext cx="1237721" cy="1318879"/>
          </a:xfrm>
          <a:prstGeom prst="rect">
            <a:avLst/>
          </a:prstGeom>
        </p:spPr>
      </p:pic>
      <p:pic>
        <p:nvPicPr>
          <p:cNvPr id="20" name="Tijdelijke aanduiding voor inhoud 4">
            <a:extLst>
              <a:ext uri="{FF2B5EF4-FFF2-40B4-BE49-F238E27FC236}">
                <a16:creationId xmlns:a16="http://schemas.microsoft.com/office/drawing/2014/main" id="{7CC87AF0-3B26-270D-D982-4AC51AD3FC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61618" y="4987280"/>
            <a:ext cx="1150096" cy="1318880"/>
          </a:xfrm>
          <a:prstGeom prst="rect">
            <a:avLst/>
          </a:prstGeom>
        </p:spPr>
      </p:pic>
      <p:pic>
        <p:nvPicPr>
          <p:cNvPr id="21" name="Tijdelijke aanduiding voor inhoud 4">
            <a:extLst>
              <a:ext uri="{FF2B5EF4-FFF2-40B4-BE49-F238E27FC236}">
                <a16:creationId xmlns:a16="http://schemas.microsoft.com/office/drawing/2014/main" id="{0E6C9007-5804-F3AA-1B53-DC357BE01D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9434" y="5063440"/>
            <a:ext cx="2002708" cy="130093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ACB67-E8CA-1FB1-74B5-44877FA79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9143" y="4987279"/>
            <a:ext cx="1839741" cy="157214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C99F35B4-C04C-7515-1955-694F320F04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9643" y="4922200"/>
            <a:ext cx="1586896" cy="1393071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EE4C0A4C-ADD5-E48E-F684-3B45C91855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13" b="89963" l="10026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6492" y="4987279"/>
            <a:ext cx="1237721" cy="131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7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716A0-D2AC-C2F1-53C5-D345F0962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894158-D094-BFA0-D7F2-EC069309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79647" y="3122227"/>
            <a:ext cx="5240368" cy="613547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tx1"/>
                </a:solidFill>
              </a:rPr>
              <a:t>Client gebonden materiaal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527E2A76-B1E4-DC16-D8A3-A5D3877679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5190" y="1001830"/>
            <a:ext cx="1427701" cy="1322428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8E1A38CB-6D4B-F21C-7EDF-0C885BDEFE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2891" y="916381"/>
            <a:ext cx="1488125" cy="128822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E2BE7C5D-EE23-DB92-89DF-EE80B5E509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4537" y="909877"/>
            <a:ext cx="1764582" cy="130123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EC2E7D0C-A891-AC60-A23C-CA6255BF10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1412" y="993531"/>
            <a:ext cx="1596968" cy="92265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B963D8CA-457B-6B20-54C3-4E54FAD0CF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17670" y="909877"/>
            <a:ext cx="1266153" cy="108996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C2D5CADF-46A4-1873-6F88-EEAB2E6426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8840" y="723684"/>
            <a:ext cx="1067283" cy="1349411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969DF91B-08D5-3B0D-AF30-B16AEF9AC1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5190" y="2180429"/>
            <a:ext cx="1427701" cy="132242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4645C117-DA64-1154-0CD0-D57F87F975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2891" y="2094980"/>
            <a:ext cx="1488125" cy="1288225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66A37CD2-30B0-2B7E-966E-F51C2D1F99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4537" y="2088476"/>
            <a:ext cx="1764582" cy="1301234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2D7CF8BB-26DB-5142-B4E2-5BA64D4428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1412" y="2172130"/>
            <a:ext cx="1596968" cy="922652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EB0B9AEB-FC66-AD2C-B4F3-EACCFD2CBE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17670" y="2088476"/>
            <a:ext cx="1266153" cy="1089961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55640CE4-EE93-E05C-A483-B8781780C3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8840" y="1902283"/>
            <a:ext cx="1067283" cy="134941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D2702BD9-9888-90F1-798B-F468E1F25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3776" y="3416904"/>
            <a:ext cx="1427701" cy="132242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5FA1A196-5D0A-4211-AEBB-059EBB145C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1477" y="3331455"/>
            <a:ext cx="1488125" cy="1288225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D1F75A21-4EFC-74B3-C614-A52F922F1C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3123" y="3324951"/>
            <a:ext cx="1764582" cy="1301234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CE8BF6F6-4AF3-1EC0-05DA-DCAFE2ABC3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49998" y="3408605"/>
            <a:ext cx="1596968" cy="922652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88DBD209-45F2-19DD-A836-06027EE846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16256" y="3324951"/>
            <a:ext cx="1266153" cy="1089961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44B4B4A7-C4EF-93C3-938F-BCC08E63DC2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57426" y="3138758"/>
            <a:ext cx="1067283" cy="1349411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A817B6D5-EC4D-DC19-D013-EF41764A52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3776" y="4711633"/>
            <a:ext cx="1427701" cy="1322428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CA809351-3E02-172B-3BCA-E2DFFC91BB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1477" y="4626184"/>
            <a:ext cx="1488125" cy="1288225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7FD5404F-8C26-0DCF-84D5-7B7910077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3123" y="4619680"/>
            <a:ext cx="1764582" cy="1301234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6E92220C-BD3C-8B76-F4C1-3E77F21CC2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49998" y="4703334"/>
            <a:ext cx="1596968" cy="922652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C4F15D6F-A235-F010-A6B7-C13FA137A0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16256" y="4619680"/>
            <a:ext cx="1266153" cy="1089961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8C8F7E70-F3AB-7E17-4202-425D53E652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57426" y="4433487"/>
            <a:ext cx="1067283" cy="134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1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6654800" y="3998193"/>
            <a:ext cx="438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5AAF9212-3FF5-1A01-B481-5864B7329297}"/>
              </a:ext>
            </a:extLst>
          </p:cNvPr>
          <p:cNvSpPr txBox="1">
            <a:spLocks/>
          </p:cNvSpPr>
          <p:nvPr/>
        </p:nvSpPr>
        <p:spPr>
          <a:xfrm rot="16200000">
            <a:off x="-1164815" y="2207396"/>
            <a:ext cx="3410706" cy="61354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3"/>
                </a:solidFill>
                <a:latin typeface="Calibri" panose="020F0502020204030204" pitchFamily="34" charset="0"/>
                <a:ea typeface="Roboto Slab Light" charset="0"/>
                <a:cs typeface="Calibri" panose="020F0502020204030204" pitchFamily="34" charset="0"/>
              </a:defRPr>
            </a:lvl1pPr>
          </a:lstStyle>
          <a:p>
            <a:r>
              <a:rPr lang="nl-NL" sz="3200" dirty="0">
                <a:solidFill>
                  <a:schemeClr val="tx1"/>
                </a:solidFill>
              </a:rPr>
              <a:t>Sanitair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AF2103D5-8455-0A64-892D-F4BA86B172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16602" y="676680"/>
            <a:ext cx="1675398" cy="148610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E1C95B1-2CB9-B417-3AE9-B14BDBD9DC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3218" y="684464"/>
            <a:ext cx="1861851" cy="1486101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A353ED76-F232-6924-5068-7AFCC7E682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90425" y="786488"/>
            <a:ext cx="1796237" cy="128205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53E56C9-E821-F2DA-66E2-CD93187C32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5800" y="582442"/>
            <a:ext cx="1755207" cy="148610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AE93832-7CDE-5D5B-0A3B-AA6DDE60FA8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1885" y="625333"/>
            <a:ext cx="1543135" cy="148610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B07EA6C7-67A7-86F3-4954-AF8D3A24800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4976" y="625206"/>
            <a:ext cx="1645933" cy="148610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ADA8EF9-D238-C00C-02D0-68BB480943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8626" y="582441"/>
            <a:ext cx="1947320" cy="1486102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2D9AE6A-944B-EC1F-F1EA-29AB516293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16602" y="1812225"/>
            <a:ext cx="1675398" cy="1486101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AA3C5A4-CB66-36FE-0B93-4F977D2481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3218" y="1820009"/>
            <a:ext cx="1861851" cy="1486101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E71D751D-5358-C33A-DA3A-E2F20CB8F1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90425" y="1922033"/>
            <a:ext cx="1796237" cy="1282055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447F6383-CAB0-3A13-A7A1-1DFFE8B3DB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5800" y="1717987"/>
            <a:ext cx="1755207" cy="1486101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D5EAA237-EC86-B8F4-2469-3EBAA7F29C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1885" y="1760878"/>
            <a:ext cx="1543135" cy="148610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F8DCB687-88AC-9BA5-5591-80EF178374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4976" y="1760751"/>
            <a:ext cx="1645933" cy="148610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9838ADE8-C668-9759-29E3-4057BF5BBB3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8626" y="1717986"/>
            <a:ext cx="1947320" cy="148610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E8623618-B7D5-15DB-556D-9301E33EC92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23992" y="2939188"/>
            <a:ext cx="1830526" cy="1486101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F087F114-C047-455E-BF81-98E154A6E5D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3344" y="2946972"/>
            <a:ext cx="2034243" cy="148610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AE491D24-DBBB-2359-F2F5-0FCB53B873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6627" y="3048996"/>
            <a:ext cx="1962554" cy="1282055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C5B093AA-A813-9C5F-9AA8-43AA2FB9DDB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5800" y="2844950"/>
            <a:ext cx="1917725" cy="1486101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F2FCDBC5-6CB1-60C6-4437-02C13FBE0C8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91521" y="2887841"/>
            <a:ext cx="1686017" cy="148610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8D836B9-C099-CC4B-2645-782B09C50EB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5094" y="2887714"/>
            <a:ext cx="1798333" cy="1486102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EB89BF31-BE1C-FEC3-7469-E60AD0C65B3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38" y="2844949"/>
            <a:ext cx="2127626" cy="1486102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8C573923-DC04-5F73-33A6-94CD5D07120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41780" y="4219521"/>
            <a:ext cx="1830526" cy="148610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B439CA8B-FDCB-12DF-2C71-9BEA103079B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1132" y="4227305"/>
            <a:ext cx="2034243" cy="1486101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0CC7C776-5A1D-3F3A-C297-BD6F800FA18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4415" y="4329329"/>
            <a:ext cx="1962554" cy="1282055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40C91F6F-99D5-91ED-4F5C-73B525A7121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3588" y="4125283"/>
            <a:ext cx="1917725" cy="1486101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CCCE1058-41DF-5FAA-544C-2D0ADAF93E8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09309" y="4168174"/>
            <a:ext cx="1686017" cy="1486101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8D2B5B00-EC77-CF52-C77B-F7001A2D508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2882" y="4168047"/>
            <a:ext cx="1798333" cy="1486102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144BA565-3325-CC44-61A5-173B78F3446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8626" y="4125282"/>
            <a:ext cx="2127626" cy="14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5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9A142-BF44-9F7C-AF5E-5FC07FED7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923DB9A6-6938-6651-AE4A-D189FA85B736}"/>
              </a:ext>
            </a:extLst>
          </p:cNvPr>
          <p:cNvSpPr txBox="1">
            <a:spLocks/>
          </p:cNvSpPr>
          <p:nvPr/>
        </p:nvSpPr>
        <p:spPr>
          <a:xfrm rot="16200000">
            <a:off x="-2079647" y="3122227"/>
            <a:ext cx="5240368" cy="61354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3"/>
                </a:solidFill>
                <a:latin typeface="Calibri" panose="020F0502020204030204" pitchFamily="34" charset="0"/>
                <a:ea typeface="Roboto Slab Light" charset="0"/>
                <a:cs typeface="Calibri" panose="020F0502020204030204" pitchFamily="34" charset="0"/>
              </a:defRPr>
            </a:lvl1pPr>
          </a:lstStyle>
          <a:p>
            <a:r>
              <a:rPr lang="nl-NL" sz="3200" dirty="0" err="1">
                <a:solidFill>
                  <a:schemeClr val="tx1"/>
                </a:solidFill>
              </a:rPr>
              <a:t>Afdelings</a:t>
            </a:r>
            <a:r>
              <a:rPr lang="nl-NL" sz="3200" dirty="0">
                <a:solidFill>
                  <a:schemeClr val="tx1"/>
                </a:solidFill>
              </a:rPr>
              <a:t> gebonden materiaal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F7E7BA6-36B6-25F6-8AF2-9FC969BE5C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3121" y="455750"/>
            <a:ext cx="1467597" cy="182806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A0E5461-C9E0-6EEB-C1E3-B02AF02337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6827" y="583086"/>
            <a:ext cx="1706044" cy="16150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5084ECF-4CA6-75AD-E278-760164E7C5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9866" y="808816"/>
            <a:ext cx="1467598" cy="138932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8EE3850-E002-5A24-3A70-3454964238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6149" y="668758"/>
            <a:ext cx="1740880" cy="161505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9416728-20FE-B0BE-F6CC-38BECBB8D0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4459" y="880283"/>
            <a:ext cx="1591437" cy="122744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5AA5C4E-DDB1-773D-DB68-192E0591D6C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8650" y="880283"/>
            <a:ext cx="1457522" cy="129890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A353627-9B0F-CA56-82E0-E452B16B7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3121" y="1679694"/>
            <a:ext cx="1467597" cy="182806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B93B4BF-3D1C-607F-EBF6-1BD33E13C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6827" y="1807030"/>
            <a:ext cx="1706044" cy="161505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F759E39-0E42-DD41-86CA-7D138919D1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9866" y="2032760"/>
            <a:ext cx="1467598" cy="138932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E6E56FC-687C-0FE6-69D9-D246B4F1D9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6149" y="1892702"/>
            <a:ext cx="1740880" cy="161505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453E511-4AA1-BE75-4EDD-C9A2E3C71A1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4459" y="2104227"/>
            <a:ext cx="1591437" cy="122744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B2B4FDE9-EA88-FDFB-6D34-99D70E1B819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8650" y="2104227"/>
            <a:ext cx="1457522" cy="1298908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F0831CC-B0CE-0F01-4AFA-3E29EED2281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9779" y="2918861"/>
            <a:ext cx="1357895" cy="1828063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57D62061-F4C4-4649-2E3E-5025CE46496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4352" y="3046197"/>
            <a:ext cx="1578519" cy="161505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4B13BAE9-FC2A-726E-BA30-52196DFBA2D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26525" y="3271927"/>
            <a:ext cx="1357895" cy="138932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A912E14A-CA46-E887-C4ED-A26CCDCBB31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63802" y="3131869"/>
            <a:ext cx="1610749" cy="1615055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A58B7359-3FDE-19D7-5EA6-2FFB6B97A87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1569" y="3343394"/>
            <a:ext cx="1472478" cy="1227440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D56A2C84-6C8D-0B03-6F3C-9C201AF41DB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5272" y="3343394"/>
            <a:ext cx="1348572" cy="129890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99A9C60B-EF54-26FB-8122-695BFF53DD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9779" y="4221122"/>
            <a:ext cx="1357895" cy="1828063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F9512938-3CB0-BF04-2117-835AB71448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4352" y="4348458"/>
            <a:ext cx="1578519" cy="1615054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27F9C04D-AE54-17E7-6293-1322F70EA29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26525" y="4574188"/>
            <a:ext cx="1357895" cy="1389324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0E855B-6D94-DEB6-BD96-78FCE191D61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63802" y="4434130"/>
            <a:ext cx="1610749" cy="1615055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A4608A82-DEC9-5B2C-4E89-C1351C5B639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1569" y="4645655"/>
            <a:ext cx="1472478" cy="1227440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1178A6A0-2A94-F3FE-7752-DBD15E175D2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5272" y="4645655"/>
            <a:ext cx="1348572" cy="129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1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516FAE05-76E7-53B6-008F-8282FD876C22}"/>
              </a:ext>
            </a:extLst>
          </p:cNvPr>
          <p:cNvSpPr txBox="1">
            <a:spLocks/>
          </p:cNvSpPr>
          <p:nvPr/>
        </p:nvSpPr>
        <p:spPr>
          <a:xfrm rot="16200000">
            <a:off x="-2079647" y="3122227"/>
            <a:ext cx="5240368" cy="61354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3"/>
                </a:solidFill>
                <a:latin typeface="Calibri" panose="020F0502020204030204" pitchFamily="34" charset="0"/>
                <a:ea typeface="Roboto Slab Light" charset="0"/>
                <a:cs typeface="Calibri" panose="020F0502020204030204" pitchFamily="34" charset="0"/>
              </a:defRPr>
            </a:lvl1pPr>
          </a:lstStyle>
          <a:p>
            <a:r>
              <a:rPr lang="nl-NL" sz="3200" dirty="0" err="1">
                <a:solidFill>
                  <a:schemeClr val="tx1"/>
                </a:solidFill>
              </a:rPr>
              <a:t>Afdelings</a:t>
            </a:r>
            <a:r>
              <a:rPr lang="nl-NL" sz="3200" dirty="0">
                <a:solidFill>
                  <a:schemeClr val="tx1"/>
                </a:solidFill>
              </a:rPr>
              <a:t> gebonden materiaal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E5A6556-04A2-CB44-83E9-8E7262686D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1804" y="691413"/>
            <a:ext cx="1801928" cy="142781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B1EAFDE-62C7-5CFE-BCAF-C4E9B4D295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67001" y="696682"/>
            <a:ext cx="1591236" cy="122671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17A0B99-31C5-3431-B6E4-2462D8B148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3399" y="608366"/>
            <a:ext cx="1407702" cy="159390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75705F5-C4E4-114E-891D-3A03D78280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8041" y="691413"/>
            <a:ext cx="1852752" cy="113218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29C70BA-A7A8-BA7C-6DE3-43BCDE968D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3773" y="662963"/>
            <a:ext cx="1244601" cy="122671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0622B09B-090C-269A-3FCD-574CA1ABA8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0003" y="1972722"/>
            <a:ext cx="1801928" cy="142781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8F0F927-5719-0FF0-25B2-EBDFE7C7AE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95200" y="1977991"/>
            <a:ext cx="1591236" cy="1226712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F72C1E3-8BAD-6179-8403-E03DEA1A43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1598" y="1889675"/>
            <a:ext cx="1407702" cy="159390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43856B7-F44C-D644-5B6B-03C3FF92E9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6240" y="1972722"/>
            <a:ext cx="1852752" cy="113218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6859AE3-E5EB-2CE7-D066-EE97B154E9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41972" y="1944272"/>
            <a:ext cx="1244601" cy="122671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6C5997B-4660-7103-45FF-D4ABB27D31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39591" y="3147908"/>
            <a:ext cx="1801928" cy="1427812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DF0B3D43-0A4A-BA0C-4617-76B6E4EE35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94788" y="3153177"/>
            <a:ext cx="1591236" cy="1226712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3B894ED-D3B9-5469-9F9D-BA7551B626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51186" y="3064861"/>
            <a:ext cx="1407702" cy="159390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76F58A7-89F1-8603-297B-E3176E1E1C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5828" y="3147908"/>
            <a:ext cx="1852752" cy="113218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4BA906D-EFAF-4338-2386-9CA84C721C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1560" y="3119458"/>
            <a:ext cx="1244601" cy="1226712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97C1FC86-D27E-39C1-332B-994D76549A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7397" y="4483814"/>
            <a:ext cx="1801928" cy="142781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5B23B0F3-9AB1-7E1E-05A3-D5B0129418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92594" y="4489083"/>
            <a:ext cx="1591236" cy="122671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2BC04593-9DDB-C9A0-A43A-D44F370033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8992" y="4400767"/>
            <a:ext cx="1407702" cy="1593906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51561423-C036-CC6A-8AC9-0FB3B242C6C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3634" y="4483814"/>
            <a:ext cx="1852752" cy="1132180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E81F7070-A763-C04B-05E6-27E38BD98C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9366" y="4455364"/>
            <a:ext cx="1244601" cy="1226712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A4C310DD-A1A3-8F21-E8C4-250B9D52A1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75" b="89709" l="9847" r="89898">
                        <a14:foregroundMark x1="34910" y1="8838" x2="34910" y2="8838"/>
                        <a14:foregroundMark x1="32864" y1="8596" x2="32864" y2="8596"/>
                        <a14:foregroundMark x1="15473" y1="82324" x2="15473" y2="82324"/>
                        <a14:foregroundMark x1="45396" y1="89588" x2="45396" y2="89588"/>
                        <a14:foregroundMark x1="87724" y1="80024" x2="87724" y2="80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7840" y="791906"/>
            <a:ext cx="1162011" cy="1226826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CC124A2B-A3C8-0CAA-6FAF-424C3334FD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475" b="89709" l="9847" r="89898">
                        <a14:foregroundMark x1="34910" y1="8838" x2="34910" y2="8838"/>
                        <a14:foregroundMark x1="32864" y1="8596" x2="32864" y2="8596"/>
                        <a14:foregroundMark x1="15473" y1="82324" x2="15473" y2="82324"/>
                        <a14:foregroundMark x1="45396" y1="89588" x2="45396" y2="89588"/>
                        <a14:foregroundMark x1="87724" y1="80024" x2="87724" y2="80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80951" y="2119225"/>
            <a:ext cx="1162011" cy="1226826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5D23FD08-C761-0CD9-BAB5-945C52910D7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475" b="89709" l="9847" r="89898">
                        <a14:foregroundMark x1="34910" y1="8838" x2="34910" y2="8838"/>
                        <a14:foregroundMark x1="32864" y1="8596" x2="32864" y2="8596"/>
                        <a14:foregroundMark x1="15473" y1="82324" x2="15473" y2="82324"/>
                        <a14:foregroundMark x1="45396" y1="89588" x2="45396" y2="89588"/>
                        <a14:foregroundMark x1="87724" y1="80024" x2="87724" y2="80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04990" y="3345937"/>
            <a:ext cx="1162011" cy="1226826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AF0F40DA-D996-0B5A-3B94-9038B785DF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475" b="89709" l="9847" r="89898">
                        <a14:foregroundMark x1="34910" y1="8838" x2="34910" y2="8838"/>
                        <a14:foregroundMark x1="32864" y1="8596" x2="32864" y2="8596"/>
                        <a14:foregroundMark x1="15473" y1="82324" x2="15473" y2="82324"/>
                        <a14:foregroundMark x1="45396" y1="89588" x2="45396" y2="89588"/>
                        <a14:foregroundMark x1="87724" y1="80024" x2="87724" y2="80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43638" y="4483814"/>
            <a:ext cx="1162011" cy="122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3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21DB-F4B0-DB47-A71D-03FD7C9D90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Succes</a:t>
            </a:r>
          </a:p>
        </p:txBody>
      </p:sp>
    </p:spTree>
    <p:extLst>
      <p:ext uri="{BB962C8B-B14F-4D97-AF65-F5344CB8AC3E}">
        <p14:creationId xmlns:p14="http://schemas.microsoft.com/office/powerpoint/2010/main" val="4227887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Rezisto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5388C7"/>
      </a:accent1>
      <a:accent2>
        <a:srgbClr val="F6A800"/>
      </a:accent2>
      <a:accent3>
        <a:srgbClr val="82BE23"/>
      </a:accent3>
      <a:accent4>
        <a:srgbClr val="2FAC66"/>
      </a:accent4>
      <a:accent5>
        <a:srgbClr val="009989"/>
      </a:accent5>
      <a:accent6>
        <a:srgbClr val="8B5B24"/>
      </a:accent6>
      <a:hlink>
        <a:srgbClr val="006390"/>
      </a:hlink>
      <a:folHlink>
        <a:srgbClr val="93569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ZA_Regionaal_Noord Brabant_Template" id="{A34DFAF9-7741-4C3E-8F9C-C8C6A080FA17}" vid="{0F1286FD-3251-49E5-91E0-03715A8297D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Office-thema</Template>
  <TotalTime>276</TotalTime>
  <Words>78</Words>
  <Application>Microsoft Macintosh PowerPoint</Application>
  <PresentationFormat>Breedbeeld</PresentationFormat>
  <Paragraphs>17</Paragraphs>
  <Slides>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Roboto Light</vt:lpstr>
      <vt:lpstr>Calibri</vt:lpstr>
      <vt:lpstr>Arial</vt:lpstr>
      <vt:lpstr>Office-thema</vt:lpstr>
      <vt:lpstr>PowerPoint-presentatie</vt:lpstr>
      <vt:lpstr>Medische hulpmiddelen</vt:lpstr>
      <vt:lpstr>Client gebonden materiaal</vt:lpstr>
      <vt:lpstr>PowerPoint-presentatie</vt:lpstr>
      <vt:lpstr>PowerPoint-presentatie</vt:lpstr>
      <vt:lpstr>PowerPoint-presentatie</vt:lpstr>
      <vt:lpstr>Succes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Patrick Diepstraten</dc:creator>
  <cp:lastModifiedBy>Ina Willemsen</cp:lastModifiedBy>
  <cp:revision>32</cp:revision>
  <dcterms:created xsi:type="dcterms:W3CDTF">2021-02-09T13:13:07Z</dcterms:created>
  <dcterms:modified xsi:type="dcterms:W3CDTF">2026-02-16T09:31:52Z</dcterms:modified>
</cp:coreProperties>
</file>